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omments/modernComment_12B_111586E8.xml" ContentType="application/vnd.ms-powerpoint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30"/>
  </p:notesMasterIdLst>
  <p:sldIdLst>
    <p:sldId id="335" r:id="rId6"/>
    <p:sldId id="269" r:id="rId7"/>
    <p:sldId id="257" r:id="rId8"/>
    <p:sldId id="376" r:id="rId9"/>
    <p:sldId id="373" r:id="rId10"/>
    <p:sldId id="369" r:id="rId11"/>
    <p:sldId id="359" r:id="rId12"/>
    <p:sldId id="307" r:id="rId13"/>
    <p:sldId id="382" r:id="rId14"/>
    <p:sldId id="354" r:id="rId15"/>
    <p:sldId id="299" r:id="rId16"/>
    <p:sldId id="381" r:id="rId17"/>
    <p:sldId id="367" r:id="rId18"/>
    <p:sldId id="370" r:id="rId19"/>
    <p:sldId id="358" r:id="rId20"/>
    <p:sldId id="362" r:id="rId21"/>
    <p:sldId id="363" r:id="rId22"/>
    <p:sldId id="378" r:id="rId23"/>
    <p:sldId id="371" r:id="rId24"/>
    <p:sldId id="375" r:id="rId25"/>
    <p:sldId id="379" r:id="rId26"/>
    <p:sldId id="383" r:id="rId27"/>
    <p:sldId id="368" r:id="rId28"/>
    <p:sldId id="32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606C07-74A6-CD7F-8413-D72FFF6A1F33}" name="Kitterman, Stephen" initials="KS" userId="S::stephen.kitterman@forvis.com::0aa9086d-c96c-4bf8-8265-fb6fea1a58d2" providerId="AD"/>
  <p188:author id="{D5F1E708-40CD-5BCA-6112-2AFFD744C63F}" name="Cato, Ethan" initials="CE" userId="Cato, Ethan" providerId="None"/>
  <p188:author id="{FAA7DA0D-3697-D0A8-AE3E-A9BC1369CF7D}" name="Kitterman, Stephen" initials="KS" userId="Kitterman, Stephen" providerId="None"/>
  <p188:author id="{28BD3C2A-BB70-791A-F3A6-BCC9B237D518}" name="Cato, Ethan" initials="CE" userId="S::ethan.cato@dhg.com::4fd45a8b-ecf8-47ee-a2ca-d1cc31168b78" providerId="AD"/>
  <p188:author id="{27B00958-A938-0A8E-8207-0C74079CE8E3}" name="Graben, Jennifer" initials="GJ" userId="Graben, Jennifer" providerId="None"/>
  <p188:author id="{B98F8067-BC05-C904-5BC2-602954653792}" name="Anderson, Tara" initials="AT" userId="S::tara.anderson@dhg.com::c1607ba2-c743-4f7c-ab96-aad8a585fab3" providerId="AD"/>
  <p188:author id="{99863273-FBB9-6A59-6C15-6B1D8BD37893}" name="Jennifer Graben" initials="JG" userId="Jennifer Graben" providerId="None"/>
  <p188:author id="{AE259DF9-2A46-F4BD-A242-1182A4599889}" name="Wolford, Michael" initials="WM" userId="Wolford, Michael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ord, Michael" initials="WM" lastIdx="1" clrIdx="0">
    <p:extLst>
      <p:ext uri="{19B8F6BF-5375-455C-9EA6-DF929625EA0E}">
        <p15:presenceInfo xmlns:p15="http://schemas.microsoft.com/office/powerpoint/2012/main" userId="S::Michael.Wolford@dhg.com::5dcf542c-0ce6-4748-b7e6-46fb842d02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02C"/>
    <a:srgbClr val="89B2C4"/>
    <a:srgbClr val="5489A3"/>
    <a:srgbClr val="DE2B26"/>
    <a:srgbClr val="DEE2ED"/>
    <a:srgbClr val="B5DAD9"/>
    <a:srgbClr val="B8D1DC"/>
    <a:srgbClr val="8394B8"/>
    <a:srgbClr val="4F9FA6"/>
    <a:srgbClr val="BDC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E89E3-64B9-421D-BBE5-F43F8E45765B}" v="3" dt="2023-03-09T21:32:14.861"/>
    <p1510:client id="{992D96B2-95EF-4FF3-8E3E-D31396FDC4A9}" v="411" dt="2023-03-10T19:58:05.792"/>
    <p1510:client id="{CA29F925-8A53-4C66-B88C-DE18D734D47F}" v="766" dt="2023-03-10T19:55:38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28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omments/modernComment_12B_111586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180D71-76BE-4967-A794-AF80970EEC2A}" authorId="{27B00958-A938-0A8E-8207-0C74079CE8E3}" created="2023-03-08T19:11:09.2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6623464" sldId="299"/>
      <ac:spMk id="2" creationId="{582E85CF-487C-693B-0F13-7EB4DD20F7EB}"/>
    </ac:deMkLst>
    <p188:txBody>
      <a:bodyPr/>
      <a:lstStyle/>
      <a:p>
        <a:r>
          <a:rPr lang="en-US"/>
          <a:t>[@Wolford, Michael] </a:t>
        </a:r>
      </a:p>
    </p188:txBody>
  </p188:cm>
</p188:cmLst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A5BEA-3EB3-4169-B0B4-E5DDAE50213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0BE6EB-188C-411A-8FD7-0B8CD42095F2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16D6A7B9-06C4-493E-A2EA-54DAF1314F90}" type="parTrans" cxnId="{B3B9F306-6416-475E-A7BC-BED2C4646340}">
      <dgm:prSet/>
      <dgm:spPr/>
      <dgm:t>
        <a:bodyPr/>
        <a:lstStyle/>
        <a:p>
          <a:endParaRPr lang="en-US"/>
        </a:p>
      </dgm:t>
    </dgm:pt>
    <dgm:pt modelId="{6C4FBDBD-1BBD-47AC-99D4-0A1EE44DA473}" type="sibTrans" cxnId="{B3B9F306-6416-475E-A7BC-BED2C4646340}">
      <dgm:prSet/>
      <dgm:spPr/>
      <dgm:t>
        <a:bodyPr/>
        <a:lstStyle/>
        <a:p>
          <a:endParaRPr lang="en-US"/>
        </a:p>
      </dgm:t>
    </dgm:pt>
    <dgm:pt modelId="{EDDBFFEF-C50D-4DA3-9CF6-AAE4C1936C9A}">
      <dgm:prSet phldrT="[Text]"/>
      <dgm:spPr/>
      <dgm:t>
        <a:bodyPr/>
        <a:lstStyle/>
        <a:p>
          <a:r>
            <a:rPr lang="en-US" dirty="0"/>
            <a:t>Previous Participants</a:t>
          </a:r>
        </a:p>
      </dgm:t>
    </dgm:pt>
    <dgm:pt modelId="{7ABFCF69-0278-4B75-8035-98A55BE7E4FF}" type="parTrans" cxnId="{E7ED71B9-CA9E-4C75-A50C-153C102E3EE7}">
      <dgm:prSet/>
      <dgm:spPr/>
      <dgm:t>
        <a:bodyPr/>
        <a:lstStyle/>
        <a:p>
          <a:endParaRPr lang="en-US"/>
        </a:p>
      </dgm:t>
    </dgm:pt>
    <dgm:pt modelId="{B93CED00-04D8-4C79-B4C6-2D949463EB08}" type="sibTrans" cxnId="{E7ED71B9-CA9E-4C75-A50C-153C102E3EE7}">
      <dgm:prSet/>
      <dgm:spPr/>
      <dgm:t>
        <a:bodyPr/>
        <a:lstStyle/>
        <a:p>
          <a:endParaRPr lang="en-US"/>
        </a:p>
      </dgm:t>
    </dgm:pt>
    <dgm:pt modelId="{9386A65B-8292-481C-8340-E0F000945F4C}">
      <dgm:prSet phldrT="[Text]"/>
      <dgm:spPr/>
      <dgm:t>
        <a:bodyPr/>
        <a:lstStyle/>
        <a:p>
          <a:r>
            <a:rPr lang="en-US" dirty="0"/>
            <a:t>Current Participants</a:t>
          </a:r>
        </a:p>
      </dgm:t>
    </dgm:pt>
    <dgm:pt modelId="{FA1458BA-6D52-49A9-BC49-CEAE60E7F5E1}" type="parTrans" cxnId="{5D31BA74-5C51-4621-BB36-4BAF73BD1A2C}">
      <dgm:prSet/>
      <dgm:spPr/>
      <dgm:t>
        <a:bodyPr/>
        <a:lstStyle/>
        <a:p>
          <a:endParaRPr lang="en-US"/>
        </a:p>
      </dgm:t>
    </dgm:pt>
    <dgm:pt modelId="{F67B878F-9EB6-457F-9E14-736D98ECA95A}" type="sibTrans" cxnId="{5D31BA74-5C51-4621-BB36-4BAF73BD1A2C}">
      <dgm:prSet/>
      <dgm:spPr/>
      <dgm:t>
        <a:bodyPr/>
        <a:lstStyle/>
        <a:p>
          <a:endParaRPr lang="en-US"/>
        </a:p>
      </dgm:t>
    </dgm:pt>
    <dgm:pt modelId="{73C74C70-5421-4960-B007-43FA79E96E99}">
      <dgm:prSet phldrT="[Text]"/>
      <dgm:spPr/>
      <dgm:t>
        <a:bodyPr/>
        <a:lstStyle/>
        <a:p>
          <a:r>
            <a:rPr lang="en-US" dirty="0"/>
            <a:t>BPCI-A</a:t>
          </a:r>
        </a:p>
      </dgm:t>
    </dgm:pt>
    <dgm:pt modelId="{7275BB34-5798-41F3-BAC9-3146478A77E6}" type="parTrans" cxnId="{F01CA7A8-C575-44B2-A439-9003BC80FA7F}">
      <dgm:prSet/>
      <dgm:spPr/>
      <dgm:t>
        <a:bodyPr/>
        <a:lstStyle/>
        <a:p>
          <a:endParaRPr lang="en-US"/>
        </a:p>
      </dgm:t>
    </dgm:pt>
    <dgm:pt modelId="{20A6EBAD-B10B-4AE8-92E8-6B929FDE2B26}" type="sibTrans" cxnId="{F01CA7A8-C575-44B2-A439-9003BC80FA7F}">
      <dgm:prSet/>
      <dgm:spPr/>
      <dgm:t>
        <a:bodyPr/>
        <a:lstStyle/>
        <a:p>
          <a:endParaRPr lang="en-US"/>
        </a:p>
      </dgm:t>
    </dgm:pt>
    <dgm:pt modelId="{0F67A340-524B-443D-852C-AAB4CB69ED75}">
      <dgm:prSet phldrT="[Text]"/>
      <dgm:spPr/>
      <dgm:t>
        <a:bodyPr/>
        <a:lstStyle/>
        <a:p>
          <a:r>
            <a:rPr lang="en-US" dirty="0"/>
            <a:t>2018</a:t>
          </a:r>
        </a:p>
      </dgm:t>
    </dgm:pt>
    <dgm:pt modelId="{1F89105A-0F37-4950-956B-588DFA31E32E}" type="parTrans" cxnId="{7DB6BB4E-EE56-4DF2-AD19-CBF9F9ABBC18}">
      <dgm:prSet/>
      <dgm:spPr/>
      <dgm:t>
        <a:bodyPr/>
        <a:lstStyle/>
        <a:p>
          <a:endParaRPr lang="en-US"/>
        </a:p>
      </dgm:t>
    </dgm:pt>
    <dgm:pt modelId="{F63A0B0B-9036-404F-A0F0-604CD80EA676}" type="sibTrans" cxnId="{7DB6BB4E-EE56-4DF2-AD19-CBF9F9ABBC18}">
      <dgm:prSet/>
      <dgm:spPr/>
      <dgm:t>
        <a:bodyPr/>
        <a:lstStyle/>
        <a:p>
          <a:endParaRPr lang="en-US"/>
        </a:p>
      </dgm:t>
    </dgm:pt>
    <dgm:pt modelId="{33766EAA-0D4E-48F8-900D-33D9C2AD6B38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C04FF24B-A5A5-43D9-9880-AEA7EEA9CC54}" type="parTrans" cxnId="{62D4B35F-E278-4FDE-97C0-3078FB6BDBFE}">
      <dgm:prSet/>
      <dgm:spPr/>
      <dgm:t>
        <a:bodyPr/>
        <a:lstStyle/>
        <a:p>
          <a:endParaRPr lang="en-US"/>
        </a:p>
      </dgm:t>
    </dgm:pt>
    <dgm:pt modelId="{4F10D850-FFE8-434B-A1E5-6F945360A270}" type="sibTrans" cxnId="{62D4B35F-E278-4FDE-97C0-3078FB6BDBFE}">
      <dgm:prSet/>
      <dgm:spPr/>
      <dgm:t>
        <a:bodyPr/>
        <a:lstStyle/>
        <a:p>
          <a:endParaRPr lang="en-US"/>
        </a:p>
      </dgm:t>
    </dgm:pt>
    <dgm:pt modelId="{CDBB1602-7FC5-44BE-83C9-717A223734C2}">
      <dgm:prSet phldrT="[Text]"/>
      <dgm:spPr/>
      <dgm:t>
        <a:bodyPr/>
        <a:lstStyle/>
        <a:p>
          <a:r>
            <a:rPr lang="en-US" dirty="0"/>
            <a:t>Opted Out Participants</a:t>
          </a:r>
        </a:p>
      </dgm:t>
    </dgm:pt>
    <dgm:pt modelId="{0BF251E6-611D-4AAC-9316-1F601A860C4A}" type="parTrans" cxnId="{CC179442-9E15-4684-BB02-4B760C06BB99}">
      <dgm:prSet/>
      <dgm:spPr/>
      <dgm:t>
        <a:bodyPr/>
        <a:lstStyle/>
        <a:p>
          <a:endParaRPr lang="en-US"/>
        </a:p>
      </dgm:t>
    </dgm:pt>
    <dgm:pt modelId="{25D21D22-B873-4E8B-97F8-CA483DAD4F7E}" type="sibTrans" cxnId="{CC179442-9E15-4684-BB02-4B760C06BB99}">
      <dgm:prSet/>
      <dgm:spPr/>
      <dgm:t>
        <a:bodyPr/>
        <a:lstStyle/>
        <a:p>
          <a:endParaRPr lang="en-US"/>
        </a:p>
      </dgm:t>
    </dgm:pt>
    <dgm:pt modelId="{EF3CEC41-678C-440E-9925-9B3A4BBCCB06}">
      <dgm:prSet phldrT="[Text]"/>
      <dgm:spPr/>
      <dgm:t>
        <a:bodyPr/>
        <a:lstStyle/>
        <a:p>
          <a:r>
            <a:rPr lang="en-US" dirty="0"/>
            <a:t>Never Participated</a:t>
          </a:r>
        </a:p>
      </dgm:t>
    </dgm:pt>
    <dgm:pt modelId="{4FB41DEF-7B73-4354-8C6E-D67AE3788E14}" type="parTrans" cxnId="{A6CE2857-C412-4865-BC73-CCD90DF10B13}">
      <dgm:prSet/>
      <dgm:spPr/>
      <dgm:t>
        <a:bodyPr/>
        <a:lstStyle/>
        <a:p>
          <a:endParaRPr lang="en-US"/>
        </a:p>
      </dgm:t>
    </dgm:pt>
    <dgm:pt modelId="{CF2D94EA-244B-4AD4-A743-8AD11C289629}" type="sibTrans" cxnId="{A6CE2857-C412-4865-BC73-CCD90DF10B13}">
      <dgm:prSet/>
      <dgm:spPr/>
      <dgm:t>
        <a:bodyPr/>
        <a:lstStyle/>
        <a:p>
          <a:endParaRPr lang="en-US"/>
        </a:p>
      </dgm:t>
    </dgm:pt>
    <dgm:pt modelId="{4DBE4BE5-123C-4542-B16F-46122156BC96}">
      <dgm:prSet phldrT="[Text]"/>
      <dgm:spPr/>
      <dgm:t>
        <a:bodyPr/>
        <a:lstStyle/>
        <a:p>
          <a:r>
            <a:rPr lang="en-US" dirty="0"/>
            <a:t>Forced Out Participants</a:t>
          </a:r>
        </a:p>
      </dgm:t>
    </dgm:pt>
    <dgm:pt modelId="{324FBFD5-4D37-46F2-8C80-21AA1AA96653}" type="parTrans" cxnId="{B3DAAB22-3FDC-40FB-AE3E-F42789C7228E}">
      <dgm:prSet/>
      <dgm:spPr/>
      <dgm:t>
        <a:bodyPr/>
        <a:lstStyle/>
        <a:p>
          <a:endParaRPr lang="en-US"/>
        </a:p>
      </dgm:t>
    </dgm:pt>
    <dgm:pt modelId="{27E83813-30F4-4AA4-B6A0-98B676F8A327}" type="sibTrans" cxnId="{B3DAAB22-3FDC-40FB-AE3E-F42789C7228E}">
      <dgm:prSet/>
      <dgm:spPr/>
      <dgm:t>
        <a:bodyPr/>
        <a:lstStyle/>
        <a:p>
          <a:endParaRPr lang="en-US"/>
        </a:p>
      </dgm:t>
    </dgm:pt>
    <dgm:pt modelId="{EEE327BD-06D1-4158-AAEE-66407B89F0F7}">
      <dgm:prSet phldrT="[Text]"/>
      <dgm:spPr/>
      <dgm:t>
        <a:bodyPr/>
        <a:lstStyle/>
        <a:p>
          <a:r>
            <a:rPr lang="en-US" dirty="0"/>
            <a:t>2024</a:t>
          </a:r>
        </a:p>
      </dgm:t>
    </dgm:pt>
    <dgm:pt modelId="{242008FD-3BBD-4E71-9859-3749A5FBEE3C}" type="parTrans" cxnId="{D431AA1C-F996-43FD-9172-17DE17D8B7D3}">
      <dgm:prSet/>
      <dgm:spPr/>
      <dgm:t>
        <a:bodyPr/>
        <a:lstStyle/>
        <a:p>
          <a:endParaRPr lang="en-US"/>
        </a:p>
      </dgm:t>
    </dgm:pt>
    <dgm:pt modelId="{75D07CE6-8A47-462B-820C-9C3646D8A29C}" type="sibTrans" cxnId="{D431AA1C-F996-43FD-9172-17DE17D8B7D3}">
      <dgm:prSet/>
      <dgm:spPr/>
      <dgm:t>
        <a:bodyPr/>
        <a:lstStyle/>
        <a:p>
          <a:endParaRPr lang="en-US"/>
        </a:p>
      </dgm:t>
    </dgm:pt>
    <dgm:pt modelId="{B691FE36-9207-4990-A6A7-ADE6F9A85812}">
      <dgm:prSet phldrT="[Text]"/>
      <dgm:spPr/>
      <dgm:t>
        <a:bodyPr/>
        <a:lstStyle/>
        <a:p>
          <a:r>
            <a:rPr lang="en-US" dirty="0"/>
            <a:t>Request for Application (RFA)</a:t>
          </a:r>
        </a:p>
      </dgm:t>
    </dgm:pt>
    <dgm:pt modelId="{DDDCA9D4-A736-40C5-B232-76FAA5D76999}" type="parTrans" cxnId="{0FCEFF37-2A1F-4B07-BD37-F7E68C2D6082}">
      <dgm:prSet/>
      <dgm:spPr/>
      <dgm:t>
        <a:bodyPr/>
        <a:lstStyle/>
        <a:p>
          <a:endParaRPr lang="en-US"/>
        </a:p>
      </dgm:t>
    </dgm:pt>
    <dgm:pt modelId="{D1111D57-F0F7-47E8-86D1-3584091421DD}" type="sibTrans" cxnId="{0FCEFF37-2A1F-4B07-BD37-F7E68C2D6082}">
      <dgm:prSet/>
      <dgm:spPr/>
      <dgm:t>
        <a:bodyPr/>
        <a:lstStyle/>
        <a:p>
          <a:endParaRPr lang="en-US"/>
        </a:p>
      </dgm:t>
    </dgm:pt>
    <dgm:pt modelId="{A58E77F1-C884-41BE-A63F-FDE3365124FA}">
      <dgm:prSet phldrT="[Text]"/>
      <dgm:spPr/>
      <dgm:t>
        <a:bodyPr/>
        <a:lstStyle/>
        <a:p>
          <a:r>
            <a:rPr lang="en-US" dirty="0"/>
            <a:t>SCREENSHOT COVER</a:t>
          </a:r>
        </a:p>
      </dgm:t>
    </dgm:pt>
    <dgm:pt modelId="{AE2058D9-2B4B-42D2-95B5-761D670232AF}" type="parTrans" cxnId="{ECBEF644-A0F0-4EC6-AF4E-775859FB5B2F}">
      <dgm:prSet/>
      <dgm:spPr/>
      <dgm:t>
        <a:bodyPr/>
        <a:lstStyle/>
        <a:p>
          <a:endParaRPr lang="en-US"/>
        </a:p>
      </dgm:t>
    </dgm:pt>
    <dgm:pt modelId="{DF6480D1-5F61-4C93-B0C9-EBDBBD7F95A1}" type="sibTrans" cxnId="{ECBEF644-A0F0-4EC6-AF4E-775859FB5B2F}">
      <dgm:prSet/>
      <dgm:spPr/>
      <dgm:t>
        <a:bodyPr/>
        <a:lstStyle/>
        <a:p>
          <a:endParaRPr lang="en-US"/>
        </a:p>
      </dgm:t>
    </dgm:pt>
    <dgm:pt modelId="{8FBD6DC5-B6FA-4BDF-BEE2-6FDCA13BEFCE}">
      <dgm:prSet phldrT="[Text]"/>
      <dgm:spPr/>
      <dgm:t>
        <a:bodyPr/>
        <a:lstStyle/>
        <a:p>
          <a:endParaRPr lang="en-US" dirty="0"/>
        </a:p>
      </dgm:t>
    </dgm:pt>
    <dgm:pt modelId="{5A8B27CF-9EC7-4527-9E17-A25AACE3ABB1}" type="parTrans" cxnId="{58518244-55EE-4C54-9D5B-2ACFCA8AE0DC}">
      <dgm:prSet/>
      <dgm:spPr/>
      <dgm:t>
        <a:bodyPr/>
        <a:lstStyle/>
        <a:p>
          <a:endParaRPr lang="en-US"/>
        </a:p>
      </dgm:t>
    </dgm:pt>
    <dgm:pt modelId="{1B7BB640-14F7-4630-BDCE-59644C3CD0AE}" type="sibTrans" cxnId="{58518244-55EE-4C54-9D5B-2ACFCA8AE0DC}">
      <dgm:prSet/>
      <dgm:spPr/>
      <dgm:t>
        <a:bodyPr/>
        <a:lstStyle/>
        <a:p>
          <a:endParaRPr lang="en-US"/>
        </a:p>
      </dgm:t>
    </dgm:pt>
    <dgm:pt modelId="{C1B5D23B-5D4C-4980-833A-C4F1164ECC8D}">
      <dgm:prSet phldrT="[Text]"/>
      <dgm:spPr/>
      <dgm:t>
        <a:bodyPr/>
        <a:lstStyle/>
        <a:p>
          <a:endParaRPr lang="en-US" dirty="0"/>
        </a:p>
      </dgm:t>
    </dgm:pt>
    <dgm:pt modelId="{9EFF2366-B0E5-42E9-B6E2-B383C8200E99}" type="parTrans" cxnId="{F1F80BB2-4407-404E-B828-EE1C1F0C76F9}">
      <dgm:prSet/>
      <dgm:spPr/>
      <dgm:t>
        <a:bodyPr/>
        <a:lstStyle/>
        <a:p>
          <a:endParaRPr lang="en-US"/>
        </a:p>
      </dgm:t>
    </dgm:pt>
    <dgm:pt modelId="{076D574A-42F5-47BF-9A60-367A95E483FF}" type="sibTrans" cxnId="{F1F80BB2-4407-404E-B828-EE1C1F0C76F9}">
      <dgm:prSet/>
      <dgm:spPr/>
      <dgm:t>
        <a:bodyPr/>
        <a:lstStyle/>
        <a:p>
          <a:endParaRPr lang="en-US"/>
        </a:p>
      </dgm:t>
    </dgm:pt>
    <dgm:pt modelId="{7858BE51-526E-4CC1-80C8-F40F3B2CE600}" type="pres">
      <dgm:prSet presAssocID="{EC6A5BEA-3EB3-4169-B0B4-E5DDAE502136}" presName="Name0" presStyleCnt="0">
        <dgm:presLayoutVars>
          <dgm:dir/>
          <dgm:resizeHandles val="exact"/>
        </dgm:presLayoutVars>
      </dgm:prSet>
      <dgm:spPr/>
    </dgm:pt>
    <dgm:pt modelId="{FA2BD86F-0963-4A56-9363-C57A7FEDB34E}" type="pres">
      <dgm:prSet presAssocID="{430BE6EB-188C-411A-8FD7-0B8CD42095F2}" presName="node" presStyleLbl="node1" presStyleIdx="0" presStyleCnt="3">
        <dgm:presLayoutVars>
          <dgm:bulletEnabled val="1"/>
        </dgm:presLayoutVars>
      </dgm:prSet>
      <dgm:spPr/>
    </dgm:pt>
    <dgm:pt modelId="{30E75A2F-7486-461C-BF53-D9B5E957EF22}" type="pres">
      <dgm:prSet presAssocID="{6C4FBDBD-1BBD-47AC-99D4-0A1EE44DA473}" presName="sibTrans" presStyleCnt="0"/>
      <dgm:spPr/>
    </dgm:pt>
    <dgm:pt modelId="{EE2CA926-B4A2-42FC-9B60-076D3AB938EC}" type="pres">
      <dgm:prSet presAssocID="{73C74C70-5421-4960-B007-43FA79E96E99}" presName="node" presStyleLbl="node1" presStyleIdx="1" presStyleCnt="3">
        <dgm:presLayoutVars>
          <dgm:bulletEnabled val="1"/>
        </dgm:presLayoutVars>
      </dgm:prSet>
      <dgm:spPr/>
    </dgm:pt>
    <dgm:pt modelId="{38E0C49C-EAF2-4F6E-B26A-47FA4A7F60BC}" type="pres">
      <dgm:prSet presAssocID="{20A6EBAD-B10B-4AE8-92E8-6B929FDE2B26}" presName="sibTrans" presStyleCnt="0"/>
      <dgm:spPr/>
    </dgm:pt>
    <dgm:pt modelId="{66DC6FCB-4DDB-4DA9-AA48-A051A563B661}" type="pres">
      <dgm:prSet presAssocID="{B691FE36-9207-4990-A6A7-ADE6F9A85812}" presName="node" presStyleLbl="node1" presStyleIdx="2" presStyleCnt="3">
        <dgm:presLayoutVars>
          <dgm:bulletEnabled val="1"/>
        </dgm:presLayoutVars>
      </dgm:prSet>
      <dgm:spPr/>
    </dgm:pt>
  </dgm:ptLst>
  <dgm:cxnLst>
    <dgm:cxn modelId="{0ADA0606-B76C-4475-8E2F-6E6767768DA0}" type="presOf" srcId="{4DBE4BE5-123C-4542-B16F-46122156BC96}" destId="{FA2BD86F-0963-4A56-9363-C57A7FEDB34E}" srcOrd="0" destOrd="4" presId="urn:microsoft.com/office/officeart/2005/8/layout/hList6"/>
    <dgm:cxn modelId="{B3B9F306-6416-475E-A7BC-BED2C4646340}" srcId="{EC6A5BEA-3EB3-4169-B0B4-E5DDAE502136}" destId="{430BE6EB-188C-411A-8FD7-0B8CD42095F2}" srcOrd="0" destOrd="0" parTransId="{16D6A7B9-06C4-493E-A2EA-54DAF1314F90}" sibTransId="{6C4FBDBD-1BBD-47AC-99D4-0A1EE44DA473}"/>
    <dgm:cxn modelId="{D431AA1C-F996-43FD-9172-17DE17D8B7D3}" srcId="{73C74C70-5421-4960-B007-43FA79E96E99}" destId="{EEE327BD-06D1-4158-AAEE-66407B89F0F7}" srcOrd="4" destOrd="0" parTransId="{242008FD-3BBD-4E71-9859-3749A5FBEE3C}" sibTransId="{75D07CE6-8A47-462B-820C-9C3646D8A29C}"/>
    <dgm:cxn modelId="{71AB5321-19DB-404E-8DEA-5F3670D97031}" type="presOf" srcId="{B691FE36-9207-4990-A6A7-ADE6F9A85812}" destId="{66DC6FCB-4DDB-4DA9-AA48-A051A563B661}" srcOrd="0" destOrd="0" presId="urn:microsoft.com/office/officeart/2005/8/layout/hList6"/>
    <dgm:cxn modelId="{B3DAAB22-3FDC-40FB-AE3E-F42789C7228E}" srcId="{430BE6EB-188C-411A-8FD7-0B8CD42095F2}" destId="{4DBE4BE5-123C-4542-B16F-46122156BC96}" srcOrd="3" destOrd="0" parTransId="{324FBFD5-4D37-46F2-8C80-21AA1AA96653}" sibTransId="{27E83813-30F4-4AA4-B6A0-98B676F8A327}"/>
    <dgm:cxn modelId="{0FCEFF37-2A1F-4B07-BD37-F7E68C2D6082}" srcId="{EC6A5BEA-3EB3-4169-B0B4-E5DDAE502136}" destId="{B691FE36-9207-4990-A6A7-ADE6F9A85812}" srcOrd="2" destOrd="0" parTransId="{DDDCA9D4-A736-40C5-B232-76FAA5D76999}" sibTransId="{D1111D57-F0F7-47E8-86D1-3584091421DD}"/>
    <dgm:cxn modelId="{1AA96839-6078-459F-809E-5E58D4A19693}" type="presOf" srcId="{EC6A5BEA-3EB3-4169-B0B4-E5DDAE502136}" destId="{7858BE51-526E-4CC1-80C8-F40F3B2CE600}" srcOrd="0" destOrd="0" presId="urn:microsoft.com/office/officeart/2005/8/layout/hList6"/>
    <dgm:cxn modelId="{62D4B35F-E278-4FDE-97C0-3078FB6BDBFE}" srcId="{73C74C70-5421-4960-B007-43FA79E96E99}" destId="{33766EAA-0D4E-48F8-900D-33D9C2AD6B38}" srcOrd="2" destOrd="0" parTransId="{C04FF24B-A5A5-43D9-9880-AEA7EEA9CC54}" sibTransId="{4F10D850-FFE8-434B-A1E5-6F945360A270}"/>
    <dgm:cxn modelId="{CC179442-9E15-4684-BB02-4B760C06BB99}" srcId="{430BE6EB-188C-411A-8FD7-0B8CD42095F2}" destId="{CDBB1602-7FC5-44BE-83C9-717A223734C2}" srcOrd="1" destOrd="0" parTransId="{0BF251E6-611D-4AAC-9316-1F601A860C4A}" sibTransId="{25D21D22-B873-4E8B-97F8-CA483DAD4F7E}"/>
    <dgm:cxn modelId="{AF116A63-28A3-4D34-B9CA-7D07355FB3CC}" type="presOf" srcId="{EF3CEC41-678C-440E-9925-9B3A4BBCCB06}" destId="{FA2BD86F-0963-4A56-9363-C57A7FEDB34E}" srcOrd="0" destOrd="3" presId="urn:microsoft.com/office/officeart/2005/8/layout/hList6"/>
    <dgm:cxn modelId="{58518244-55EE-4C54-9D5B-2ACFCA8AE0DC}" srcId="{73C74C70-5421-4960-B007-43FA79E96E99}" destId="{8FBD6DC5-B6FA-4BDF-BEE2-6FDCA13BEFCE}" srcOrd="1" destOrd="0" parTransId="{5A8B27CF-9EC7-4527-9E17-A25AACE3ABB1}" sibTransId="{1B7BB640-14F7-4630-BDCE-59644C3CD0AE}"/>
    <dgm:cxn modelId="{ECBEF644-A0F0-4EC6-AF4E-775859FB5B2F}" srcId="{B691FE36-9207-4990-A6A7-ADE6F9A85812}" destId="{A58E77F1-C884-41BE-A63F-FDE3365124FA}" srcOrd="0" destOrd="0" parTransId="{AE2058D9-2B4B-42D2-95B5-761D670232AF}" sibTransId="{DF6480D1-5F61-4C93-B0C9-EBDBBD7F95A1}"/>
    <dgm:cxn modelId="{8FF46346-32E2-4F2A-BCA1-37AC722560F4}" type="presOf" srcId="{8FBD6DC5-B6FA-4BDF-BEE2-6FDCA13BEFCE}" destId="{EE2CA926-B4A2-42FC-9B60-076D3AB938EC}" srcOrd="0" destOrd="2" presId="urn:microsoft.com/office/officeart/2005/8/layout/hList6"/>
    <dgm:cxn modelId="{10E0114B-9F82-4E65-AC1A-D79C55B93403}" type="presOf" srcId="{430BE6EB-188C-411A-8FD7-0B8CD42095F2}" destId="{FA2BD86F-0963-4A56-9363-C57A7FEDB34E}" srcOrd="0" destOrd="0" presId="urn:microsoft.com/office/officeart/2005/8/layout/hList6"/>
    <dgm:cxn modelId="{957F344C-ECFF-42B7-B657-01577D3DA956}" type="presOf" srcId="{C1B5D23B-5D4C-4980-833A-C4F1164ECC8D}" destId="{EE2CA926-B4A2-42FC-9B60-076D3AB938EC}" srcOrd="0" destOrd="4" presId="urn:microsoft.com/office/officeart/2005/8/layout/hList6"/>
    <dgm:cxn modelId="{EF86354D-EA1E-4462-B0EA-B519D12225EC}" type="presOf" srcId="{A58E77F1-C884-41BE-A63F-FDE3365124FA}" destId="{66DC6FCB-4DDB-4DA9-AA48-A051A563B661}" srcOrd="0" destOrd="1" presId="urn:microsoft.com/office/officeart/2005/8/layout/hList6"/>
    <dgm:cxn modelId="{7DB6BB4E-EE56-4DF2-AD19-CBF9F9ABBC18}" srcId="{73C74C70-5421-4960-B007-43FA79E96E99}" destId="{0F67A340-524B-443D-852C-AAB4CB69ED75}" srcOrd="0" destOrd="0" parTransId="{1F89105A-0F37-4950-956B-588DFA31E32E}" sibTransId="{F63A0B0B-9036-404F-A0F0-604CD80EA676}"/>
    <dgm:cxn modelId="{AFBC404F-A9BB-4DDB-BA44-DEE889079184}" type="presOf" srcId="{CDBB1602-7FC5-44BE-83C9-717A223734C2}" destId="{FA2BD86F-0963-4A56-9363-C57A7FEDB34E}" srcOrd="0" destOrd="2" presId="urn:microsoft.com/office/officeart/2005/8/layout/hList6"/>
    <dgm:cxn modelId="{48A92A71-85F6-4D7E-BFCE-9BB887C77795}" type="presOf" srcId="{EEE327BD-06D1-4158-AAEE-66407B89F0F7}" destId="{EE2CA926-B4A2-42FC-9B60-076D3AB938EC}" srcOrd="0" destOrd="5" presId="urn:microsoft.com/office/officeart/2005/8/layout/hList6"/>
    <dgm:cxn modelId="{5D31BA74-5C51-4621-BB36-4BAF73BD1A2C}" srcId="{430BE6EB-188C-411A-8FD7-0B8CD42095F2}" destId="{9386A65B-8292-481C-8340-E0F000945F4C}" srcOrd="4" destOrd="0" parTransId="{FA1458BA-6D52-49A9-BC49-CEAE60E7F5E1}" sibTransId="{F67B878F-9EB6-457F-9E14-736D98ECA95A}"/>
    <dgm:cxn modelId="{A6CE2857-C412-4865-BC73-CCD90DF10B13}" srcId="{430BE6EB-188C-411A-8FD7-0B8CD42095F2}" destId="{EF3CEC41-678C-440E-9925-9B3A4BBCCB06}" srcOrd="2" destOrd="0" parTransId="{4FB41DEF-7B73-4354-8C6E-D67AE3788E14}" sibTransId="{CF2D94EA-244B-4AD4-A743-8AD11C289629}"/>
    <dgm:cxn modelId="{CD8C6684-12D8-43FE-B3BB-4F55C337AB0C}" type="presOf" srcId="{33766EAA-0D4E-48F8-900D-33D9C2AD6B38}" destId="{EE2CA926-B4A2-42FC-9B60-076D3AB938EC}" srcOrd="0" destOrd="3" presId="urn:microsoft.com/office/officeart/2005/8/layout/hList6"/>
    <dgm:cxn modelId="{F01CA7A8-C575-44B2-A439-9003BC80FA7F}" srcId="{EC6A5BEA-3EB3-4169-B0B4-E5DDAE502136}" destId="{73C74C70-5421-4960-B007-43FA79E96E99}" srcOrd="1" destOrd="0" parTransId="{7275BB34-5798-41F3-BAC9-3146478A77E6}" sibTransId="{20A6EBAD-B10B-4AE8-92E8-6B929FDE2B26}"/>
    <dgm:cxn modelId="{F1F80BB2-4407-404E-B828-EE1C1F0C76F9}" srcId="{73C74C70-5421-4960-B007-43FA79E96E99}" destId="{C1B5D23B-5D4C-4980-833A-C4F1164ECC8D}" srcOrd="3" destOrd="0" parTransId="{9EFF2366-B0E5-42E9-B6E2-B383C8200E99}" sibTransId="{076D574A-42F5-47BF-9A60-367A95E483FF}"/>
    <dgm:cxn modelId="{9D300FB9-5F28-49EB-A50B-CFC9CED517AA}" type="presOf" srcId="{73C74C70-5421-4960-B007-43FA79E96E99}" destId="{EE2CA926-B4A2-42FC-9B60-076D3AB938EC}" srcOrd="0" destOrd="0" presId="urn:microsoft.com/office/officeart/2005/8/layout/hList6"/>
    <dgm:cxn modelId="{E7ED71B9-CA9E-4C75-A50C-153C102E3EE7}" srcId="{430BE6EB-188C-411A-8FD7-0B8CD42095F2}" destId="{EDDBFFEF-C50D-4DA3-9CF6-AAE4C1936C9A}" srcOrd="0" destOrd="0" parTransId="{7ABFCF69-0278-4B75-8035-98A55BE7E4FF}" sibTransId="{B93CED00-04D8-4C79-B4C6-2D949463EB08}"/>
    <dgm:cxn modelId="{7CC962C6-8F90-4926-B93D-3186B2898A72}" type="presOf" srcId="{EDDBFFEF-C50D-4DA3-9CF6-AAE4C1936C9A}" destId="{FA2BD86F-0963-4A56-9363-C57A7FEDB34E}" srcOrd="0" destOrd="1" presId="urn:microsoft.com/office/officeart/2005/8/layout/hList6"/>
    <dgm:cxn modelId="{6642EFC7-9A06-46A8-B508-2AA5C6B42EA4}" type="presOf" srcId="{0F67A340-524B-443D-852C-AAB4CB69ED75}" destId="{EE2CA926-B4A2-42FC-9B60-076D3AB938EC}" srcOrd="0" destOrd="1" presId="urn:microsoft.com/office/officeart/2005/8/layout/hList6"/>
    <dgm:cxn modelId="{7AF743E0-E95B-4B8F-A00F-1222DCEC5CB5}" type="presOf" srcId="{9386A65B-8292-481C-8340-E0F000945F4C}" destId="{FA2BD86F-0963-4A56-9363-C57A7FEDB34E}" srcOrd="0" destOrd="5" presId="urn:microsoft.com/office/officeart/2005/8/layout/hList6"/>
    <dgm:cxn modelId="{D0626345-5340-47F8-8B95-367538FE3E30}" type="presParOf" srcId="{7858BE51-526E-4CC1-80C8-F40F3B2CE600}" destId="{FA2BD86F-0963-4A56-9363-C57A7FEDB34E}" srcOrd="0" destOrd="0" presId="urn:microsoft.com/office/officeart/2005/8/layout/hList6"/>
    <dgm:cxn modelId="{2A2D5554-7A90-4A27-8B4A-0B88CB8782AE}" type="presParOf" srcId="{7858BE51-526E-4CC1-80C8-F40F3B2CE600}" destId="{30E75A2F-7486-461C-BF53-D9B5E957EF22}" srcOrd="1" destOrd="0" presId="urn:microsoft.com/office/officeart/2005/8/layout/hList6"/>
    <dgm:cxn modelId="{FB53A1EF-4BFB-4B47-89DF-905D4D3922D8}" type="presParOf" srcId="{7858BE51-526E-4CC1-80C8-F40F3B2CE600}" destId="{EE2CA926-B4A2-42FC-9B60-076D3AB938EC}" srcOrd="2" destOrd="0" presId="urn:microsoft.com/office/officeart/2005/8/layout/hList6"/>
    <dgm:cxn modelId="{0EF2F67D-0CD6-4AB0-9AB2-C12874A33D29}" type="presParOf" srcId="{7858BE51-526E-4CC1-80C8-F40F3B2CE600}" destId="{38E0C49C-EAF2-4F6E-B26A-47FA4A7F60BC}" srcOrd="3" destOrd="0" presId="urn:microsoft.com/office/officeart/2005/8/layout/hList6"/>
    <dgm:cxn modelId="{1F769BF7-D00F-43F8-B45E-E64BCE606853}" type="presParOf" srcId="{7858BE51-526E-4CC1-80C8-F40F3B2CE600}" destId="{66DC6FCB-4DDB-4DA9-AA48-A051A563B66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07361-A037-4055-8AC1-301F8F7D731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7A5A3-7449-4236-9E81-E49CB3C65E4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Non-binding application due on Wednesday, May 31</a:t>
          </a:r>
          <a:r>
            <a:rPr lang="en-US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; can be withdrawn any time in 2023</a:t>
          </a:r>
        </a:p>
      </dgm:t>
    </dgm:pt>
    <dgm:pt modelId="{663B9E5E-AFE1-41CE-B8E5-C8F11E51060D}" type="parTrans" cxnId="{5C3DF960-DC46-44FB-B35D-7CC62FEB01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07285-AD42-404A-A5F2-A699DD9ADE81}" type="sibTrans" cxnId="{5C3DF960-DC46-44FB-B35D-7CC62FEB01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A595D9-6E1C-4349-BF2F-622CB518E34A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Voluntary program with 6-month performance periods</a:t>
          </a:r>
        </a:p>
      </dgm:t>
    </dgm:pt>
    <dgm:pt modelId="{D4615218-1DE5-4231-A5F5-76798766CE9E}" type="parTrans" cxnId="{8EFDD3D6-3C4C-4B3C-9264-BB0F51B42598}">
      <dgm:prSet/>
      <dgm:spPr/>
      <dgm:t>
        <a:bodyPr/>
        <a:lstStyle/>
        <a:p>
          <a:endParaRPr lang="en-US"/>
        </a:p>
      </dgm:t>
    </dgm:pt>
    <dgm:pt modelId="{729DBD94-E78F-4AF3-B542-6034D53608B8}" type="sibTrans" cxnId="{8EFDD3D6-3C4C-4B3C-9264-BB0F51B42598}">
      <dgm:prSet/>
      <dgm:spPr/>
      <dgm:t>
        <a:bodyPr/>
        <a:lstStyle/>
        <a:p>
          <a:endParaRPr lang="en-US"/>
        </a:p>
      </dgm:t>
    </dgm:pt>
    <dgm:pt modelId="{A76C9E32-2702-4D41-AE98-7B17BDB57D07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90-day total cost of care episodes, incl. Parts A &amp; B, Revenue cycle undisrupted</a:t>
          </a:r>
        </a:p>
      </dgm:t>
    </dgm:pt>
    <dgm:pt modelId="{BFA43246-CE95-4336-ADFD-F62108CFC6C6}" type="parTrans" cxnId="{C7B81CAD-82C9-4E0E-BFAF-82ABCD462BDC}">
      <dgm:prSet/>
      <dgm:spPr/>
      <dgm:t>
        <a:bodyPr/>
        <a:lstStyle/>
        <a:p>
          <a:endParaRPr lang="en-US"/>
        </a:p>
      </dgm:t>
    </dgm:pt>
    <dgm:pt modelId="{DEF87D48-0A4F-4D91-A7F7-E79AFD0C08F7}" type="sibTrans" cxnId="{C7B81CAD-82C9-4E0E-BFAF-82ABCD462BDC}">
      <dgm:prSet/>
      <dgm:spPr/>
      <dgm:t>
        <a:bodyPr/>
        <a:lstStyle/>
        <a:p>
          <a:endParaRPr lang="en-US"/>
        </a:p>
      </dgm:t>
    </dgm:pt>
    <dgm:pt modelId="{6E1DE6BF-5CEC-4421-BA4D-8D8C184F420E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Applicants get access to otherwise elusive, detailed, longitudinal patient data</a:t>
          </a:r>
        </a:p>
      </dgm:t>
    </dgm:pt>
    <dgm:pt modelId="{C3D963DF-D3DB-4080-9487-120EF7DDF43E}" type="parTrans" cxnId="{432DA5BC-68A7-4F9D-A994-431764B68204}">
      <dgm:prSet/>
      <dgm:spPr/>
      <dgm:t>
        <a:bodyPr/>
        <a:lstStyle/>
        <a:p>
          <a:endParaRPr lang="en-US"/>
        </a:p>
      </dgm:t>
    </dgm:pt>
    <dgm:pt modelId="{01CA420E-F8D6-4E47-A582-E233F525D486}" type="sibTrans" cxnId="{432DA5BC-68A7-4F9D-A994-431764B68204}">
      <dgm:prSet/>
      <dgm:spPr/>
      <dgm:t>
        <a:bodyPr/>
        <a:lstStyle/>
        <a:p>
          <a:endParaRPr lang="en-US"/>
        </a:p>
      </dgm:t>
    </dgm:pt>
    <dgm:pt modelId="{E0EBB82B-C3C2-46CB-8111-1821C9326670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Risk-bearing entity must be Medicare provider/supplier or Medicare ACO</a:t>
          </a:r>
        </a:p>
      </dgm:t>
    </dgm:pt>
    <dgm:pt modelId="{608B17C6-1DD3-47F7-88F2-99D5978D931E}" type="parTrans" cxnId="{FA771921-721B-4990-90BC-9A32C68BBB3D}">
      <dgm:prSet/>
      <dgm:spPr/>
      <dgm:t>
        <a:bodyPr/>
        <a:lstStyle/>
        <a:p>
          <a:endParaRPr lang="en-US"/>
        </a:p>
      </dgm:t>
    </dgm:pt>
    <dgm:pt modelId="{89F39499-4A04-465C-A536-EBF2FDDE7382}" type="sibTrans" cxnId="{FA771921-721B-4990-90BC-9A32C68BBB3D}">
      <dgm:prSet/>
      <dgm:spPr/>
      <dgm:t>
        <a:bodyPr/>
        <a:lstStyle/>
        <a:p>
          <a:endParaRPr lang="en-US"/>
        </a:p>
      </dgm:t>
    </dgm:pt>
    <dgm:pt modelId="{D08A276D-D0D5-46C8-8EDF-49FC2FF1A09D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Attribution based on Anchor Stay or Procedure</a:t>
          </a:r>
        </a:p>
      </dgm:t>
    </dgm:pt>
    <dgm:pt modelId="{739151CD-C5B6-442D-8E6B-970EDBE78C01}" type="parTrans" cxnId="{58165BE3-4994-4FBC-8317-E3FD61DDBBDC}">
      <dgm:prSet/>
      <dgm:spPr/>
      <dgm:t>
        <a:bodyPr/>
        <a:lstStyle/>
        <a:p>
          <a:endParaRPr lang="en-US"/>
        </a:p>
      </dgm:t>
    </dgm:pt>
    <dgm:pt modelId="{E139AC1C-BF4B-4560-A052-AA77B0119C95}" type="sibTrans" cxnId="{58165BE3-4994-4FBC-8317-E3FD61DDBBDC}">
      <dgm:prSet/>
      <dgm:spPr/>
      <dgm:t>
        <a:bodyPr/>
        <a:lstStyle/>
        <a:p>
          <a:endParaRPr lang="en-US"/>
        </a:p>
      </dgm:t>
    </dgm:pt>
    <dgm:pt modelId="{DD14FCD5-C440-45D8-85B6-6A8B4C34907C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34 included Clinical Episodes, grouped into 8 service line groups</a:t>
          </a:r>
        </a:p>
      </dgm:t>
    </dgm:pt>
    <dgm:pt modelId="{DA01E735-426D-48F4-93D0-1AA02C9671FC}" type="parTrans" cxnId="{15E4A99C-38CA-4483-AF25-49BD7BF0D45E}">
      <dgm:prSet/>
      <dgm:spPr/>
      <dgm:t>
        <a:bodyPr/>
        <a:lstStyle/>
        <a:p>
          <a:endParaRPr lang="en-US"/>
        </a:p>
      </dgm:t>
    </dgm:pt>
    <dgm:pt modelId="{FEC6C598-3761-45A0-91CB-2CBC75B5E0BF}" type="sibTrans" cxnId="{15E4A99C-38CA-4483-AF25-49BD7BF0D45E}">
      <dgm:prSet/>
      <dgm:spPr/>
      <dgm:t>
        <a:bodyPr/>
        <a:lstStyle/>
        <a:p>
          <a:endParaRPr lang="en-US"/>
        </a:p>
      </dgm:t>
    </dgm:pt>
    <dgm:pt modelId="{C22AB032-4757-4F87-B434-7A5F9A5E3B4C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Reconciliation for gains and losses every 6 months</a:t>
          </a:r>
        </a:p>
      </dgm:t>
    </dgm:pt>
    <dgm:pt modelId="{DF0491E6-CC1E-470D-AF39-771F11365A1E}" type="parTrans" cxnId="{F222D457-C676-45BD-9D70-3B52AB22A92D}">
      <dgm:prSet/>
      <dgm:spPr/>
      <dgm:t>
        <a:bodyPr/>
        <a:lstStyle/>
        <a:p>
          <a:endParaRPr lang="en-US"/>
        </a:p>
      </dgm:t>
    </dgm:pt>
    <dgm:pt modelId="{18985171-4464-4495-9CC8-7E6705A185C7}" type="sibTrans" cxnId="{F222D457-C676-45BD-9D70-3B52AB22A92D}">
      <dgm:prSet/>
      <dgm:spPr/>
      <dgm:t>
        <a:bodyPr/>
        <a:lstStyle/>
        <a:p>
          <a:endParaRPr lang="en-US"/>
        </a:p>
      </dgm:t>
    </dgm:pt>
    <dgm:pt modelId="{8CBA7E99-5ACB-4ABC-B939-A3B31F945F09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Reconciliation linked to Composite Quality Score (CQS)</a:t>
          </a:r>
        </a:p>
      </dgm:t>
    </dgm:pt>
    <dgm:pt modelId="{B5672105-A83C-4D91-9295-7B84AA2B8B62}" type="parTrans" cxnId="{4EA4B870-8961-4EFA-B01D-ADD2E29761CC}">
      <dgm:prSet/>
      <dgm:spPr/>
      <dgm:t>
        <a:bodyPr/>
        <a:lstStyle/>
        <a:p>
          <a:endParaRPr lang="en-US"/>
        </a:p>
      </dgm:t>
    </dgm:pt>
    <dgm:pt modelId="{7A365A80-96B9-4950-A195-5A6057C52BB8}" type="sibTrans" cxnId="{4EA4B870-8961-4EFA-B01D-ADD2E29761CC}">
      <dgm:prSet/>
      <dgm:spPr/>
      <dgm:t>
        <a:bodyPr/>
        <a:lstStyle/>
        <a:p>
          <a:endParaRPr lang="en-US"/>
        </a:p>
      </dgm:t>
    </dgm:pt>
    <dgm:pt modelId="{C8C72759-0C08-4F8E-BFB9-C3DEDB39C1AA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CMS/CMMI Program Overlap Allowed</a:t>
          </a:r>
        </a:p>
      </dgm:t>
    </dgm:pt>
    <dgm:pt modelId="{B85DD838-8109-4EBE-80C4-3F399CD49C0E}" type="parTrans" cxnId="{79A0E0C4-0F1A-48AB-B8B1-354E2DDDD6F5}">
      <dgm:prSet/>
      <dgm:spPr/>
      <dgm:t>
        <a:bodyPr/>
        <a:lstStyle/>
        <a:p>
          <a:endParaRPr lang="en-US"/>
        </a:p>
      </dgm:t>
    </dgm:pt>
    <dgm:pt modelId="{593BAC46-428D-49C5-879A-EA268933068E}" type="sibTrans" cxnId="{79A0E0C4-0F1A-48AB-B8B1-354E2DDDD6F5}">
      <dgm:prSet/>
      <dgm:spPr/>
      <dgm:t>
        <a:bodyPr/>
        <a:lstStyle/>
        <a:p>
          <a:endParaRPr lang="en-US"/>
        </a:p>
      </dgm:t>
    </dgm:pt>
    <dgm:pt modelId="{1AFE5C75-0CD1-4A36-9D13-98141AC29802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Gainsharing alignment with providers is optional</a:t>
          </a:r>
        </a:p>
      </dgm:t>
    </dgm:pt>
    <dgm:pt modelId="{AD332ACF-B506-4512-A72B-1EDF14E29AA8}" type="parTrans" cxnId="{163A658A-1522-4D9A-B98E-55FAB1138F55}">
      <dgm:prSet/>
      <dgm:spPr/>
      <dgm:t>
        <a:bodyPr/>
        <a:lstStyle/>
        <a:p>
          <a:endParaRPr lang="en-US"/>
        </a:p>
      </dgm:t>
    </dgm:pt>
    <dgm:pt modelId="{113CDE91-A5CC-4145-89B4-83E5217F1E2B}" type="sibTrans" cxnId="{163A658A-1522-4D9A-B98E-55FAB1138F55}">
      <dgm:prSet/>
      <dgm:spPr/>
      <dgm:t>
        <a:bodyPr/>
        <a:lstStyle/>
        <a:p>
          <a:endParaRPr lang="en-US"/>
        </a:p>
      </dgm:t>
    </dgm:pt>
    <dgm:pt modelId="{0F099632-B665-4AF3-93D4-A7C76685983C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Medicare FFS only, MA excluded</a:t>
          </a:r>
        </a:p>
      </dgm:t>
    </dgm:pt>
    <dgm:pt modelId="{74BAD146-2742-45F5-9D77-7AAD59260263}" type="parTrans" cxnId="{08E233DD-4A92-464C-AF4D-2EF135E3F1BD}">
      <dgm:prSet/>
      <dgm:spPr/>
      <dgm:t>
        <a:bodyPr/>
        <a:lstStyle/>
        <a:p>
          <a:endParaRPr lang="en-US"/>
        </a:p>
      </dgm:t>
    </dgm:pt>
    <dgm:pt modelId="{2FCE89B4-114E-4655-9D54-25299734C94D}" type="sibTrans" cxnId="{08E233DD-4A92-464C-AF4D-2EF135E3F1BD}">
      <dgm:prSet/>
      <dgm:spPr/>
      <dgm:t>
        <a:bodyPr/>
        <a:lstStyle/>
        <a:p>
          <a:endParaRPr lang="en-US"/>
        </a:p>
      </dgm:t>
    </dgm:pt>
    <dgm:pt modelId="{C09FFD50-2B57-4429-9B8A-5056D9DB5035}" type="pres">
      <dgm:prSet presAssocID="{14E07361-A037-4055-8AC1-301F8F7D7317}" presName="diagram" presStyleCnt="0">
        <dgm:presLayoutVars>
          <dgm:dir/>
          <dgm:resizeHandles val="exact"/>
        </dgm:presLayoutVars>
      </dgm:prSet>
      <dgm:spPr/>
    </dgm:pt>
    <dgm:pt modelId="{D3D62269-149F-40B4-8B90-F4CA264B0F60}" type="pres">
      <dgm:prSet presAssocID="{31A7A5A3-7449-4236-9E81-E49CB3C65E49}" presName="node" presStyleLbl="node1" presStyleIdx="0" presStyleCnt="12">
        <dgm:presLayoutVars>
          <dgm:bulletEnabled val="1"/>
        </dgm:presLayoutVars>
      </dgm:prSet>
      <dgm:spPr/>
    </dgm:pt>
    <dgm:pt modelId="{2A543A46-C848-4771-933B-BF68B412B606}" type="pres">
      <dgm:prSet presAssocID="{8A707285-AD42-404A-A5F2-A699DD9ADE81}" presName="sibTrans" presStyleCnt="0"/>
      <dgm:spPr/>
    </dgm:pt>
    <dgm:pt modelId="{4D7EF62F-C030-4E2B-B885-4587AEC0ECA5}" type="pres">
      <dgm:prSet presAssocID="{C5A595D9-6E1C-4349-BF2F-622CB518E34A}" presName="node" presStyleLbl="node1" presStyleIdx="1" presStyleCnt="12">
        <dgm:presLayoutVars>
          <dgm:bulletEnabled val="1"/>
        </dgm:presLayoutVars>
      </dgm:prSet>
      <dgm:spPr/>
    </dgm:pt>
    <dgm:pt modelId="{4FC18122-E998-429C-A5B4-25E7AC128987}" type="pres">
      <dgm:prSet presAssocID="{729DBD94-E78F-4AF3-B542-6034D53608B8}" presName="sibTrans" presStyleCnt="0"/>
      <dgm:spPr/>
    </dgm:pt>
    <dgm:pt modelId="{93ED6408-3E67-4FF2-B871-FC3C1ADB397F}" type="pres">
      <dgm:prSet presAssocID="{A76C9E32-2702-4D41-AE98-7B17BDB57D07}" presName="node" presStyleLbl="node1" presStyleIdx="2" presStyleCnt="12">
        <dgm:presLayoutVars>
          <dgm:bulletEnabled val="1"/>
        </dgm:presLayoutVars>
      </dgm:prSet>
      <dgm:spPr/>
    </dgm:pt>
    <dgm:pt modelId="{AA94347B-6CCE-40D2-A284-1120287F173B}" type="pres">
      <dgm:prSet presAssocID="{DEF87D48-0A4F-4D91-A7F7-E79AFD0C08F7}" presName="sibTrans" presStyleCnt="0"/>
      <dgm:spPr/>
    </dgm:pt>
    <dgm:pt modelId="{B29F8EB3-305B-4854-A0A3-B606D3A1A19D}" type="pres">
      <dgm:prSet presAssocID="{6E1DE6BF-5CEC-4421-BA4D-8D8C184F420E}" presName="node" presStyleLbl="node1" presStyleIdx="3" presStyleCnt="12">
        <dgm:presLayoutVars>
          <dgm:bulletEnabled val="1"/>
        </dgm:presLayoutVars>
      </dgm:prSet>
      <dgm:spPr/>
    </dgm:pt>
    <dgm:pt modelId="{1B4B4F64-8A2F-4659-B1C3-0B3ED50C9949}" type="pres">
      <dgm:prSet presAssocID="{01CA420E-F8D6-4E47-A582-E233F525D486}" presName="sibTrans" presStyleCnt="0"/>
      <dgm:spPr/>
    </dgm:pt>
    <dgm:pt modelId="{B312204D-281D-49D3-85CC-8F7E09A5A541}" type="pres">
      <dgm:prSet presAssocID="{E0EBB82B-C3C2-46CB-8111-1821C9326670}" presName="node" presStyleLbl="node1" presStyleIdx="4" presStyleCnt="12">
        <dgm:presLayoutVars>
          <dgm:bulletEnabled val="1"/>
        </dgm:presLayoutVars>
      </dgm:prSet>
      <dgm:spPr/>
    </dgm:pt>
    <dgm:pt modelId="{26DB183D-30B9-4B91-A7FF-E9000C955D2A}" type="pres">
      <dgm:prSet presAssocID="{89F39499-4A04-465C-A536-EBF2FDDE7382}" presName="sibTrans" presStyleCnt="0"/>
      <dgm:spPr/>
    </dgm:pt>
    <dgm:pt modelId="{BD7DD1E0-0C3C-4C46-AD1E-FC083EE6C047}" type="pres">
      <dgm:prSet presAssocID="{0F099632-B665-4AF3-93D4-A7C76685983C}" presName="node" presStyleLbl="node1" presStyleIdx="5" presStyleCnt="12">
        <dgm:presLayoutVars>
          <dgm:bulletEnabled val="1"/>
        </dgm:presLayoutVars>
      </dgm:prSet>
      <dgm:spPr/>
    </dgm:pt>
    <dgm:pt modelId="{EA7AECD8-DE13-492C-BCFD-43CC3AF66E21}" type="pres">
      <dgm:prSet presAssocID="{2FCE89B4-114E-4655-9D54-25299734C94D}" presName="sibTrans" presStyleCnt="0"/>
      <dgm:spPr/>
    </dgm:pt>
    <dgm:pt modelId="{9BAA19B6-A3E9-4516-926A-DB4476C44899}" type="pres">
      <dgm:prSet presAssocID="{D08A276D-D0D5-46C8-8EDF-49FC2FF1A09D}" presName="node" presStyleLbl="node1" presStyleIdx="6" presStyleCnt="12">
        <dgm:presLayoutVars>
          <dgm:bulletEnabled val="1"/>
        </dgm:presLayoutVars>
      </dgm:prSet>
      <dgm:spPr/>
    </dgm:pt>
    <dgm:pt modelId="{91DA0D1A-1E37-477E-A23E-2350CD41F15B}" type="pres">
      <dgm:prSet presAssocID="{E139AC1C-BF4B-4560-A052-AA77B0119C95}" presName="sibTrans" presStyleCnt="0"/>
      <dgm:spPr/>
    </dgm:pt>
    <dgm:pt modelId="{DC8757C9-3A15-4EDC-BBF2-B4B21FF2F586}" type="pres">
      <dgm:prSet presAssocID="{DD14FCD5-C440-45D8-85B6-6A8B4C34907C}" presName="node" presStyleLbl="node1" presStyleIdx="7" presStyleCnt="12">
        <dgm:presLayoutVars>
          <dgm:bulletEnabled val="1"/>
        </dgm:presLayoutVars>
      </dgm:prSet>
      <dgm:spPr/>
    </dgm:pt>
    <dgm:pt modelId="{2245B419-87B2-42FC-BB93-C3F6B71900CC}" type="pres">
      <dgm:prSet presAssocID="{FEC6C598-3761-45A0-91CB-2CBC75B5E0BF}" presName="sibTrans" presStyleCnt="0"/>
      <dgm:spPr/>
    </dgm:pt>
    <dgm:pt modelId="{2A0BBFE9-2C08-47B7-BB69-ABB095627242}" type="pres">
      <dgm:prSet presAssocID="{C22AB032-4757-4F87-B434-7A5F9A5E3B4C}" presName="node" presStyleLbl="node1" presStyleIdx="8" presStyleCnt="12">
        <dgm:presLayoutVars>
          <dgm:bulletEnabled val="1"/>
        </dgm:presLayoutVars>
      </dgm:prSet>
      <dgm:spPr/>
    </dgm:pt>
    <dgm:pt modelId="{F345E997-78F3-4589-B985-7D0C2BD53516}" type="pres">
      <dgm:prSet presAssocID="{18985171-4464-4495-9CC8-7E6705A185C7}" presName="sibTrans" presStyleCnt="0"/>
      <dgm:spPr/>
    </dgm:pt>
    <dgm:pt modelId="{F797B9C9-4FCD-4628-9208-8D6AF5643363}" type="pres">
      <dgm:prSet presAssocID="{8CBA7E99-5ACB-4ABC-B939-A3B31F945F09}" presName="node" presStyleLbl="node1" presStyleIdx="9" presStyleCnt="12">
        <dgm:presLayoutVars>
          <dgm:bulletEnabled val="1"/>
        </dgm:presLayoutVars>
      </dgm:prSet>
      <dgm:spPr/>
    </dgm:pt>
    <dgm:pt modelId="{2F5FF3A5-06B5-4935-96C9-2221B7B3467D}" type="pres">
      <dgm:prSet presAssocID="{7A365A80-96B9-4950-A195-5A6057C52BB8}" presName="sibTrans" presStyleCnt="0"/>
      <dgm:spPr/>
    </dgm:pt>
    <dgm:pt modelId="{95EC81E7-C8B9-4056-A4A3-60956B88B589}" type="pres">
      <dgm:prSet presAssocID="{C8C72759-0C08-4F8E-BFB9-C3DEDB39C1AA}" presName="node" presStyleLbl="node1" presStyleIdx="10" presStyleCnt="12">
        <dgm:presLayoutVars>
          <dgm:bulletEnabled val="1"/>
        </dgm:presLayoutVars>
      </dgm:prSet>
      <dgm:spPr/>
    </dgm:pt>
    <dgm:pt modelId="{514E57B5-963C-421F-B057-E403000606B3}" type="pres">
      <dgm:prSet presAssocID="{593BAC46-428D-49C5-879A-EA268933068E}" presName="sibTrans" presStyleCnt="0"/>
      <dgm:spPr/>
    </dgm:pt>
    <dgm:pt modelId="{DF9B1AE7-5888-4D09-9C0E-52DE6DC12FAF}" type="pres">
      <dgm:prSet presAssocID="{1AFE5C75-0CD1-4A36-9D13-98141AC2980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3EBFB06-393F-477E-B188-3DE51A24D8E7}" type="presOf" srcId="{6E1DE6BF-5CEC-4421-BA4D-8D8C184F420E}" destId="{B29F8EB3-305B-4854-A0A3-B606D3A1A19D}" srcOrd="0" destOrd="0" presId="urn:microsoft.com/office/officeart/2005/8/layout/default"/>
    <dgm:cxn modelId="{10379E19-9461-4E7D-A456-1E0A57E2F337}" type="presOf" srcId="{8CBA7E99-5ACB-4ABC-B939-A3B31F945F09}" destId="{F797B9C9-4FCD-4628-9208-8D6AF5643363}" srcOrd="0" destOrd="0" presId="urn:microsoft.com/office/officeart/2005/8/layout/default"/>
    <dgm:cxn modelId="{4F17731D-04C0-4642-AE8A-FE2699CC21C8}" type="presOf" srcId="{D08A276D-D0D5-46C8-8EDF-49FC2FF1A09D}" destId="{9BAA19B6-A3E9-4516-926A-DB4476C44899}" srcOrd="0" destOrd="0" presId="urn:microsoft.com/office/officeart/2005/8/layout/default"/>
    <dgm:cxn modelId="{FA771921-721B-4990-90BC-9A32C68BBB3D}" srcId="{14E07361-A037-4055-8AC1-301F8F7D7317}" destId="{E0EBB82B-C3C2-46CB-8111-1821C9326670}" srcOrd="4" destOrd="0" parTransId="{608B17C6-1DD3-47F7-88F2-99D5978D931E}" sibTransId="{89F39499-4A04-465C-A536-EBF2FDDE7382}"/>
    <dgm:cxn modelId="{4E892D28-BFD2-4D43-AB68-82C35F90D040}" type="presOf" srcId="{14E07361-A037-4055-8AC1-301F8F7D7317}" destId="{C09FFD50-2B57-4429-9B8A-5056D9DB5035}" srcOrd="0" destOrd="0" presId="urn:microsoft.com/office/officeart/2005/8/layout/default"/>
    <dgm:cxn modelId="{6AB51B2A-84FE-4EB5-960E-A6600A55CAFA}" type="presOf" srcId="{0F099632-B665-4AF3-93D4-A7C76685983C}" destId="{BD7DD1E0-0C3C-4C46-AD1E-FC083EE6C047}" srcOrd="0" destOrd="0" presId="urn:microsoft.com/office/officeart/2005/8/layout/default"/>
    <dgm:cxn modelId="{432B6430-C97B-4FE8-90D9-1891360513B8}" type="presOf" srcId="{DD14FCD5-C440-45D8-85B6-6A8B4C34907C}" destId="{DC8757C9-3A15-4EDC-BBF2-B4B21FF2F586}" srcOrd="0" destOrd="0" presId="urn:microsoft.com/office/officeart/2005/8/layout/default"/>
    <dgm:cxn modelId="{F184E33E-4980-4876-9BEB-741CB1B8BF6C}" type="presOf" srcId="{C5A595D9-6E1C-4349-BF2F-622CB518E34A}" destId="{4D7EF62F-C030-4E2B-B885-4587AEC0ECA5}" srcOrd="0" destOrd="0" presId="urn:microsoft.com/office/officeart/2005/8/layout/default"/>
    <dgm:cxn modelId="{5C3DF960-DC46-44FB-B35D-7CC62FEB01A9}" srcId="{14E07361-A037-4055-8AC1-301F8F7D7317}" destId="{31A7A5A3-7449-4236-9E81-E49CB3C65E49}" srcOrd="0" destOrd="0" parTransId="{663B9E5E-AFE1-41CE-B8E5-C8F11E51060D}" sibTransId="{8A707285-AD42-404A-A5F2-A699DD9ADE81}"/>
    <dgm:cxn modelId="{EA83E244-D36D-4FEB-A8E9-3067DF16CA4A}" type="presOf" srcId="{C8C72759-0C08-4F8E-BFB9-C3DEDB39C1AA}" destId="{95EC81E7-C8B9-4056-A4A3-60956B88B589}" srcOrd="0" destOrd="0" presId="urn:microsoft.com/office/officeart/2005/8/layout/default"/>
    <dgm:cxn modelId="{4EA4B870-8961-4EFA-B01D-ADD2E29761CC}" srcId="{14E07361-A037-4055-8AC1-301F8F7D7317}" destId="{8CBA7E99-5ACB-4ABC-B939-A3B31F945F09}" srcOrd="9" destOrd="0" parTransId="{B5672105-A83C-4D91-9295-7B84AA2B8B62}" sibTransId="{7A365A80-96B9-4950-A195-5A6057C52BB8}"/>
    <dgm:cxn modelId="{26353654-9167-44DC-8F27-C6BF67D54730}" type="presOf" srcId="{31A7A5A3-7449-4236-9E81-E49CB3C65E49}" destId="{D3D62269-149F-40B4-8B90-F4CA264B0F60}" srcOrd="0" destOrd="0" presId="urn:microsoft.com/office/officeart/2005/8/layout/default"/>
    <dgm:cxn modelId="{8F5E8B77-5B67-49D5-8A48-A78AF7D1E21C}" type="presOf" srcId="{E0EBB82B-C3C2-46CB-8111-1821C9326670}" destId="{B312204D-281D-49D3-85CC-8F7E09A5A541}" srcOrd="0" destOrd="0" presId="urn:microsoft.com/office/officeart/2005/8/layout/default"/>
    <dgm:cxn modelId="{F222D457-C676-45BD-9D70-3B52AB22A92D}" srcId="{14E07361-A037-4055-8AC1-301F8F7D7317}" destId="{C22AB032-4757-4F87-B434-7A5F9A5E3B4C}" srcOrd="8" destOrd="0" parTransId="{DF0491E6-CC1E-470D-AF39-771F11365A1E}" sibTransId="{18985171-4464-4495-9CC8-7E6705A185C7}"/>
    <dgm:cxn modelId="{2D385980-105A-4501-B5B5-8F443F6C648F}" type="presOf" srcId="{1AFE5C75-0CD1-4A36-9D13-98141AC29802}" destId="{DF9B1AE7-5888-4D09-9C0E-52DE6DC12FAF}" srcOrd="0" destOrd="0" presId="urn:microsoft.com/office/officeart/2005/8/layout/default"/>
    <dgm:cxn modelId="{225FAE85-6A52-4936-AF42-6D144914A30E}" type="presOf" srcId="{C22AB032-4757-4F87-B434-7A5F9A5E3B4C}" destId="{2A0BBFE9-2C08-47B7-BB69-ABB095627242}" srcOrd="0" destOrd="0" presId="urn:microsoft.com/office/officeart/2005/8/layout/default"/>
    <dgm:cxn modelId="{163A658A-1522-4D9A-B98E-55FAB1138F55}" srcId="{14E07361-A037-4055-8AC1-301F8F7D7317}" destId="{1AFE5C75-0CD1-4A36-9D13-98141AC29802}" srcOrd="11" destOrd="0" parTransId="{AD332ACF-B506-4512-A72B-1EDF14E29AA8}" sibTransId="{113CDE91-A5CC-4145-89B4-83E5217F1E2B}"/>
    <dgm:cxn modelId="{15E4A99C-38CA-4483-AF25-49BD7BF0D45E}" srcId="{14E07361-A037-4055-8AC1-301F8F7D7317}" destId="{DD14FCD5-C440-45D8-85B6-6A8B4C34907C}" srcOrd="7" destOrd="0" parTransId="{DA01E735-426D-48F4-93D0-1AA02C9671FC}" sibTransId="{FEC6C598-3761-45A0-91CB-2CBC75B5E0BF}"/>
    <dgm:cxn modelId="{C7B81CAD-82C9-4E0E-BFAF-82ABCD462BDC}" srcId="{14E07361-A037-4055-8AC1-301F8F7D7317}" destId="{A76C9E32-2702-4D41-AE98-7B17BDB57D07}" srcOrd="2" destOrd="0" parTransId="{BFA43246-CE95-4336-ADFD-F62108CFC6C6}" sibTransId="{DEF87D48-0A4F-4D91-A7F7-E79AFD0C08F7}"/>
    <dgm:cxn modelId="{432DA5BC-68A7-4F9D-A994-431764B68204}" srcId="{14E07361-A037-4055-8AC1-301F8F7D7317}" destId="{6E1DE6BF-5CEC-4421-BA4D-8D8C184F420E}" srcOrd="3" destOrd="0" parTransId="{C3D963DF-D3DB-4080-9487-120EF7DDF43E}" sibTransId="{01CA420E-F8D6-4E47-A582-E233F525D486}"/>
    <dgm:cxn modelId="{79A0E0C4-0F1A-48AB-B8B1-354E2DDDD6F5}" srcId="{14E07361-A037-4055-8AC1-301F8F7D7317}" destId="{C8C72759-0C08-4F8E-BFB9-C3DEDB39C1AA}" srcOrd="10" destOrd="0" parTransId="{B85DD838-8109-4EBE-80C4-3F399CD49C0E}" sibTransId="{593BAC46-428D-49C5-879A-EA268933068E}"/>
    <dgm:cxn modelId="{8EFDD3D6-3C4C-4B3C-9264-BB0F51B42598}" srcId="{14E07361-A037-4055-8AC1-301F8F7D7317}" destId="{C5A595D9-6E1C-4349-BF2F-622CB518E34A}" srcOrd="1" destOrd="0" parTransId="{D4615218-1DE5-4231-A5F5-76798766CE9E}" sibTransId="{729DBD94-E78F-4AF3-B542-6034D53608B8}"/>
    <dgm:cxn modelId="{08E233DD-4A92-464C-AF4D-2EF135E3F1BD}" srcId="{14E07361-A037-4055-8AC1-301F8F7D7317}" destId="{0F099632-B665-4AF3-93D4-A7C76685983C}" srcOrd="5" destOrd="0" parTransId="{74BAD146-2742-45F5-9D77-7AAD59260263}" sibTransId="{2FCE89B4-114E-4655-9D54-25299734C94D}"/>
    <dgm:cxn modelId="{58165BE3-4994-4FBC-8317-E3FD61DDBBDC}" srcId="{14E07361-A037-4055-8AC1-301F8F7D7317}" destId="{D08A276D-D0D5-46C8-8EDF-49FC2FF1A09D}" srcOrd="6" destOrd="0" parTransId="{739151CD-C5B6-442D-8E6B-970EDBE78C01}" sibTransId="{E139AC1C-BF4B-4560-A052-AA77B0119C95}"/>
    <dgm:cxn modelId="{6C4AA2ED-E17B-4AD0-9337-D10A6C8A79E4}" type="presOf" srcId="{A76C9E32-2702-4D41-AE98-7B17BDB57D07}" destId="{93ED6408-3E67-4FF2-B871-FC3C1ADB397F}" srcOrd="0" destOrd="0" presId="urn:microsoft.com/office/officeart/2005/8/layout/default"/>
    <dgm:cxn modelId="{40E7CC9D-CCA7-40DD-B8AF-FCE9010B5164}" type="presParOf" srcId="{C09FFD50-2B57-4429-9B8A-5056D9DB5035}" destId="{D3D62269-149F-40B4-8B90-F4CA264B0F60}" srcOrd="0" destOrd="0" presId="urn:microsoft.com/office/officeart/2005/8/layout/default"/>
    <dgm:cxn modelId="{CBF92215-8A07-401B-B4D8-5B3776AD7FBC}" type="presParOf" srcId="{C09FFD50-2B57-4429-9B8A-5056D9DB5035}" destId="{2A543A46-C848-4771-933B-BF68B412B606}" srcOrd="1" destOrd="0" presId="urn:microsoft.com/office/officeart/2005/8/layout/default"/>
    <dgm:cxn modelId="{507C4406-1A68-411C-AF0D-E9349F750F2A}" type="presParOf" srcId="{C09FFD50-2B57-4429-9B8A-5056D9DB5035}" destId="{4D7EF62F-C030-4E2B-B885-4587AEC0ECA5}" srcOrd="2" destOrd="0" presId="urn:microsoft.com/office/officeart/2005/8/layout/default"/>
    <dgm:cxn modelId="{5AE6697F-045E-462B-AA0E-22E613A3C4D2}" type="presParOf" srcId="{C09FFD50-2B57-4429-9B8A-5056D9DB5035}" destId="{4FC18122-E998-429C-A5B4-25E7AC128987}" srcOrd="3" destOrd="0" presId="urn:microsoft.com/office/officeart/2005/8/layout/default"/>
    <dgm:cxn modelId="{8ABEC6E3-813B-4787-B4A0-C169C249439F}" type="presParOf" srcId="{C09FFD50-2B57-4429-9B8A-5056D9DB5035}" destId="{93ED6408-3E67-4FF2-B871-FC3C1ADB397F}" srcOrd="4" destOrd="0" presId="urn:microsoft.com/office/officeart/2005/8/layout/default"/>
    <dgm:cxn modelId="{F5A39391-114F-4AA2-A2FD-F2A7D0CE5CDB}" type="presParOf" srcId="{C09FFD50-2B57-4429-9B8A-5056D9DB5035}" destId="{AA94347B-6CCE-40D2-A284-1120287F173B}" srcOrd="5" destOrd="0" presId="urn:microsoft.com/office/officeart/2005/8/layout/default"/>
    <dgm:cxn modelId="{74F3610F-1D63-4428-8D10-97F0B48681A9}" type="presParOf" srcId="{C09FFD50-2B57-4429-9B8A-5056D9DB5035}" destId="{B29F8EB3-305B-4854-A0A3-B606D3A1A19D}" srcOrd="6" destOrd="0" presId="urn:microsoft.com/office/officeart/2005/8/layout/default"/>
    <dgm:cxn modelId="{0D222D9F-84E0-4413-AD25-7DDB8315F606}" type="presParOf" srcId="{C09FFD50-2B57-4429-9B8A-5056D9DB5035}" destId="{1B4B4F64-8A2F-4659-B1C3-0B3ED50C9949}" srcOrd="7" destOrd="0" presId="urn:microsoft.com/office/officeart/2005/8/layout/default"/>
    <dgm:cxn modelId="{370A02F4-5220-4CE2-B8C3-12C7F345DFA4}" type="presParOf" srcId="{C09FFD50-2B57-4429-9B8A-5056D9DB5035}" destId="{B312204D-281D-49D3-85CC-8F7E09A5A541}" srcOrd="8" destOrd="0" presId="urn:microsoft.com/office/officeart/2005/8/layout/default"/>
    <dgm:cxn modelId="{491B7DC9-79D5-45B7-8B6F-77A0BD8B33DC}" type="presParOf" srcId="{C09FFD50-2B57-4429-9B8A-5056D9DB5035}" destId="{26DB183D-30B9-4B91-A7FF-E9000C955D2A}" srcOrd="9" destOrd="0" presId="urn:microsoft.com/office/officeart/2005/8/layout/default"/>
    <dgm:cxn modelId="{391C35DD-3ABE-496A-807D-6DDB7157BE95}" type="presParOf" srcId="{C09FFD50-2B57-4429-9B8A-5056D9DB5035}" destId="{BD7DD1E0-0C3C-4C46-AD1E-FC083EE6C047}" srcOrd="10" destOrd="0" presId="urn:microsoft.com/office/officeart/2005/8/layout/default"/>
    <dgm:cxn modelId="{680879AF-2331-475A-B453-3A72FEF6004E}" type="presParOf" srcId="{C09FFD50-2B57-4429-9B8A-5056D9DB5035}" destId="{EA7AECD8-DE13-492C-BCFD-43CC3AF66E21}" srcOrd="11" destOrd="0" presId="urn:microsoft.com/office/officeart/2005/8/layout/default"/>
    <dgm:cxn modelId="{9692A2D8-BB64-4291-B29F-4BB19FD9DD2A}" type="presParOf" srcId="{C09FFD50-2B57-4429-9B8A-5056D9DB5035}" destId="{9BAA19B6-A3E9-4516-926A-DB4476C44899}" srcOrd="12" destOrd="0" presId="urn:microsoft.com/office/officeart/2005/8/layout/default"/>
    <dgm:cxn modelId="{28E0E79F-35E5-4F28-83E6-5CDA309C271F}" type="presParOf" srcId="{C09FFD50-2B57-4429-9B8A-5056D9DB5035}" destId="{91DA0D1A-1E37-477E-A23E-2350CD41F15B}" srcOrd="13" destOrd="0" presId="urn:microsoft.com/office/officeart/2005/8/layout/default"/>
    <dgm:cxn modelId="{8E23F1F6-ADAD-45F3-B115-DA28232632DB}" type="presParOf" srcId="{C09FFD50-2B57-4429-9B8A-5056D9DB5035}" destId="{DC8757C9-3A15-4EDC-BBF2-B4B21FF2F586}" srcOrd="14" destOrd="0" presId="urn:microsoft.com/office/officeart/2005/8/layout/default"/>
    <dgm:cxn modelId="{81399E8F-C410-4602-B9BF-4BEE81170D3E}" type="presParOf" srcId="{C09FFD50-2B57-4429-9B8A-5056D9DB5035}" destId="{2245B419-87B2-42FC-BB93-C3F6B71900CC}" srcOrd="15" destOrd="0" presId="urn:microsoft.com/office/officeart/2005/8/layout/default"/>
    <dgm:cxn modelId="{62353C88-E51E-45C5-80A6-5641FD8D8BF2}" type="presParOf" srcId="{C09FFD50-2B57-4429-9B8A-5056D9DB5035}" destId="{2A0BBFE9-2C08-47B7-BB69-ABB095627242}" srcOrd="16" destOrd="0" presId="urn:microsoft.com/office/officeart/2005/8/layout/default"/>
    <dgm:cxn modelId="{38530F19-2A93-44C3-BD53-4C944455BD99}" type="presParOf" srcId="{C09FFD50-2B57-4429-9B8A-5056D9DB5035}" destId="{F345E997-78F3-4589-B985-7D0C2BD53516}" srcOrd="17" destOrd="0" presId="urn:microsoft.com/office/officeart/2005/8/layout/default"/>
    <dgm:cxn modelId="{B3D36E3D-8A3B-40E4-8C9B-D1F2A4159FCC}" type="presParOf" srcId="{C09FFD50-2B57-4429-9B8A-5056D9DB5035}" destId="{F797B9C9-4FCD-4628-9208-8D6AF5643363}" srcOrd="18" destOrd="0" presId="urn:microsoft.com/office/officeart/2005/8/layout/default"/>
    <dgm:cxn modelId="{2E983714-61B3-4741-B9C3-FED59F2F974F}" type="presParOf" srcId="{C09FFD50-2B57-4429-9B8A-5056D9DB5035}" destId="{2F5FF3A5-06B5-4935-96C9-2221B7B3467D}" srcOrd="19" destOrd="0" presId="urn:microsoft.com/office/officeart/2005/8/layout/default"/>
    <dgm:cxn modelId="{031B836F-8052-4396-833A-AD93992BE808}" type="presParOf" srcId="{C09FFD50-2B57-4429-9B8A-5056D9DB5035}" destId="{95EC81E7-C8B9-4056-A4A3-60956B88B589}" srcOrd="20" destOrd="0" presId="urn:microsoft.com/office/officeart/2005/8/layout/default"/>
    <dgm:cxn modelId="{3DEAEA88-844F-4A30-9F43-47BD78B19993}" type="presParOf" srcId="{C09FFD50-2B57-4429-9B8A-5056D9DB5035}" destId="{514E57B5-963C-421F-B057-E403000606B3}" srcOrd="21" destOrd="0" presId="urn:microsoft.com/office/officeart/2005/8/layout/default"/>
    <dgm:cxn modelId="{921E162D-8D11-4104-819C-98EDC14EB3C1}" type="presParOf" srcId="{C09FFD50-2B57-4429-9B8A-5056D9DB5035}" destId="{DF9B1AE7-5888-4D09-9C0E-52DE6DC12FA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9C354-E482-467D-AC4D-33F9CE3CA7F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E3469A-4940-40FB-ACC7-56DB3D094DE1}">
      <dgm:prSet phldrT="[Text]"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Cardiac Care</a:t>
          </a:r>
        </a:p>
      </dgm:t>
    </dgm:pt>
    <dgm:pt modelId="{0CC237A2-9DE4-46FA-83B2-44D6F9FD2188}" type="parTrans" cxnId="{405B6A87-48C6-48B1-9555-BF363E4B8D8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EB1BC-766D-439C-9F12-A48DCE113466}" type="sibTrans" cxnId="{405B6A87-48C6-48B1-9555-BF363E4B8D8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9F9093-EFE9-467E-A78F-BFFA7C31CCFA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Acute Myocardial Infarction (AMI)</a:t>
          </a:r>
        </a:p>
      </dgm:t>
    </dgm:pt>
    <dgm:pt modelId="{E95306FD-117D-4DBD-9998-BE12862D461A}" type="parTrans" cxnId="{2C29FA6D-DA36-4624-82E0-8526E65A99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8AE77-5D69-4240-AF81-5C50824953FC}" type="sibTrans" cxnId="{2C29FA6D-DA36-4624-82E0-8526E65A99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33CFB-14E5-42F7-A1F4-8260F45496F8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Cardiac Arrhythmia</a:t>
          </a:r>
        </a:p>
      </dgm:t>
    </dgm:pt>
    <dgm:pt modelId="{B7ED8281-4437-4832-A52E-7CBC150DCFC1}" type="parTrans" cxnId="{E3C88EE3-10F0-402D-AA3C-B9E48472266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9F221-C082-4841-A5B6-8D6961C114AE}" type="sibTrans" cxnId="{E3C88EE3-10F0-402D-AA3C-B9E48472266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32D31-1A5C-4264-AE95-E53C432457CF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Congestive Heart Failure (CHF)</a:t>
          </a:r>
        </a:p>
      </dgm:t>
    </dgm:pt>
    <dgm:pt modelId="{93F1A79B-667E-462A-B761-18DC25FDC4C0}" type="parTrans" cxnId="{93186398-FA43-4307-9A0B-C6ED9CFB99C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1D29F-B69A-4F3D-B5E1-4B77C61641A5}" type="sibTrans" cxnId="{93186398-FA43-4307-9A0B-C6ED9CFB99C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77A37-C2E8-42F8-AF56-A96C79A62E52}">
      <dgm:prSet phldrT="[Text]"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Orthopedics</a:t>
          </a:r>
        </a:p>
      </dgm:t>
    </dgm:pt>
    <dgm:pt modelId="{4A1DB08F-6937-4376-B331-D384765A775B}" type="parTrans" cxnId="{9A4F19D6-97C2-4B1D-A31A-C5634745F8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8E374-D2E9-4AC8-AA9C-203ACF308305}" type="sibTrans" cxnId="{9A4F19D6-97C2-4B1D-A31A-C5634745F8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2C83B-747F-4809-A150-B041B9707346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Double Joint Repl., Lower</a:t>
          </a:r>
        </a:p>
      </dgm:t>
    </dgm:pt>
    <dgm:pt modelId="{82D6FC7E-D336-444D-9893-6A4B964650D0}" type="parTrans" cxnId="{4E75F5CA-0412-46AB-AC90-10A2EB2317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28DD7-2060-43FD-98A9-5871D2FD93D1}" type="sibTrans" cxnId="{4E75F5CA-0412-46AB-AC90-10A2EB2317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297B4-6D2C-49EA-9ACF-BA7B336DDF08}">
      <dgm:prSet phldrT="[Text]"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Medical &amp; Critical Care</a:t>
          </a:r>
        </a:p>
      </dgm:t>
    </dgm:pt>
    <dgm:pt modelId="{1320697D-128E-41DC-ADF7-A12793B2F99A}" type="parTrans" cxnId="{AD3C1A2B-E0BB-438E-82EB-CA8A5181AF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62D40-FB64-46C6-9949-D302F6B0416C}" type="sibTrans" cxnId="{AD3C1A2B-E0BB-438E-82EB-CA8A5181AF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25D0B-F528-4280-8E9C-87671A5E3A7B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Sepsis</a:t>
          </a:r>
        </a:p>
      </dgm:t>
    </dgm:pt>
    <dgm:pt modelId="{8F2C0DC6-48C2-4BF6-A041-15C82065A9A9}" type="parTrans" cxnId="{8139500F-9D34-4A93-867B-EC2D2988DC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8EEA7-D61D-4A85-AC58-4D35B9917594}" type="sibTrans" cxnId="{8139500F-9D34-4A93-867B-EC2D2988DC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D185DB-A994-4F96-8333-361F770C719B}">
      <dgm:prSet phldrT="[Text]" custT="1"/>
      <dgm:spPr/>
      <dgm:t>
        <a:bodyPr/>
        <a:lstStyle/>
        <a:p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Fx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of Femur &amp; Hip or Pelvis</a:t>
          </a:r>
        </a:p>
      </dgm:t>
    </dgm:pt>
    <dgm:pt modelId="{1F5BE8EF-69E0-44C7-8152-BFBC9BEEDFFB}" type="parTrans" cxnId="{A9EBCB60-AC5F-4D6C-A6CA-32C106EA05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2E9A4-7571-44FF-9CAC-6F554581EB8C}" type="sibTrans" cxnId="{A9EBCB60-AC5F-4D6C-A6CA-32C106EA05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CDA1F-76ED-4DB2-A009-375F46F0A072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Hip &amp; Femur </a:t>
          </a:r>
          <a:r>
            <a:rPr lang="en-US" sz="1200" err="1">
              <a:latin typeface="Arial" panose="020B0604020202020204" pitchFamily="34" charset="0"/>
              <a:cs typeface="Arial" panose="020B0604020202020204" pitchFamily="34" charset="0"/>
            </a:rPr>
            <a:t>Px</a:t>
          </a:r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 exc. Major Joint</a:t>
          </a:r>
        </a:p>
      </dgm:t>
    </dgm:pt>
    <dgm:pt modelId="{D6171DF1-A100-43E0-B59C-792D4688D637}" type="parTrans" cxnId="{C1A953E7-A6D2-4FB9-85FA-CAB5E66A4C6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C1277-C7ED-489B-9E18-25A0F701312D}" type="sibTrans" cxnId="{C1A953E7-A6D2-4FB9-85FA-CAB5E66A4C6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9B847-DE2D-475C-9998-EE75D1B5B629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Lower Extremity/Humerus </a:t>
          </a:r>
          <a:r>
            <a:rPr lang="en-US" sz="1200" err="1">
              <a:latin typeface="Arial" panose="020B0604020202020204" pitchFamily="34" charset="0"/>
              <a:cs typeface="Arial" panose="020B0604020202020204" pitchFamily="34" charset="0"/>
            </a:rPr>
            <a:t>Px</a:t>
          </a:r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 exc. Hip, Foot, Femur</a:t>
          </a:r>
        </a:p>
      </dgm:t>
    </dgm:pt>
    <dgm:pt modelId="{A3EDE8CD-9A36-4BE2-A46B-7AE16608C6A5}" type="parTrans" cxnId="{939436EE-BCBD-492F-8770-69809507AC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B861A-DA2C-4360-99FB-F79E183C2C81}" type="sibTrans" cxnId="{939436EE-BCBD-492F-8770-69809507AC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7CB7E-B1D3-4114-B716-5AC39E5935CC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MJRLE (IP or OP)</a:t>
          </a:r>
        </a:p>
      </dgm:t>
    </dgm:pt>
    <dgm:pt modelId="{8F328367-CA0D-45DB-B2B5-E7218FB3C4CC}" type="parTrans" cxnId="{52C226EB-46F7-4012-9857-BFFBD8667C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02BB95-2A8E-4A66-AD5D-4D587908DC30}" type="sibTrans" cxnId="{52C226EB-46F7-4012-9857-BFFBD8667CD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38B63-EA50-4B85-AB11-24B52EDFCE77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MJRUE (IP or OP)</a:t>
          </a:r>
        </a:p>
      </dgm:t>
    </dgm:pt>
    <dgm:pt modelId="{5B746D94-61BD-4AA6-A0EC-FE4C66B55A60}" type="parTrans" cxnId="{5FFC643E-B3E0-4262-9E61-72C3D0473B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27347-ABBE-4B18-BC41-D051A8A2FC2B}" type="sibTrans" cxnId="{5FFC643E-B3E0-4262-9E61-72C3D0473B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AF5DF1-27BA-42E2-8AD6-3A989AC320D7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Cellulitis</a:t>
          </a:r>
        </a:p>
      </dgm:t>
    </dgm:pt>
    <dgm:pt modelId="{1C4DA0A1-99AA-45D2-B541-9190C1551343}" type="parTrans" cxnId="{C7098CBC-F7AF-4C94-9046-1780E7A220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EB5AF-2997-4078-8C90-1FB0A5F44B58}" type="sibTrans" cxnId="{C7098CBC-F7AF-4C94-9046-1780E7A220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E5444-48C3-401C-9AF4-ABFAB154A433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Renal Failure</a:t>
          </a:r>
        </a:p>
      </dgm:t>
    </dgm:pt>
    <dgm:pt modelId="{9D6C6451-FE4A-4012-920F-D0AC8740DA1A}" type="parTrans" cxnId="{3DF43AF3-269E-493F-8B9C-F49E899DB5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3FA3B-95B5-4B2A-AF19-041AF34AB427}" type="sibTrans" cxnId="{3DF43AF3-269E-493F-8B9C-F49E899DB5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C33BE-AF31-417D-8BB8-B5FD708A3ADC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UTI</a:t>
          </a:r>
        </a:p>
      </dgm:t>
    </dgm:pt>
    <dgm:pt modelId="{4DED3B1A-DD87-4A93-83AC-A1B5EF00C4BB}" type="parTrans" cxnId="{6B3940AF-D7E1-425E-BB64-9304E6F2FE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74CE8-90BE-47E5-A3CD-B94D2B98EDE4}" type="sibTrans" cxnId="{6B3940AF-D7E1-425E-BB64-9304E6F2FE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BECBD-6121-4FE4-9BD5-3F20615FB65B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Simple Pneumonia &amp; Resp. Infections</a:t>
          </a:r>
        </a:p>
      </dgm:t>
    </dgm:pt>
    <dgm:pt modelId="{316EA775-76D2-4098-8551-A7589ADA19F5}" type="parTrans" cxnId="{94C5D8A9-878D-48F8-99B3-E1E9C56F1D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CD1FE7-DC22-4C40-BC2C-2DFF58032680}" type="sibTrans" cxnId="{94C5D8A9-878D-48F8-99B3-E1E9C56F1D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F3E24-04B0-49E3-A219-C9ED32C742F2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COPD, Bronchitis, Asthma</a:t>
          </a:r>
        </a:p>
      </dgm:t>
    </dgm:pt>
    <dgm:pt modelId="{E52A62BD-C22D-4CA2-AD77-93082736AD6D}" type="parTrans" cxnId="{6FBD3683-4B5F-4B0B-A989-6BAB6DC6A3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5F929-4558-46A6-89B6-5480F4DE34B2}" type="sibTrans" cxnId="{6FBD3683-4B5F-4B0B-A989-6BAB6DC6A3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EC0DC-BB4E-403A-BA18-E1D6D5CB9B61}">
      <dgm:prSet phldrT="[Text]"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Cardiac Procedures</a:t>
          </a:r>
        </a:p>
      </dgm:t>
    </dgm:pt>
    <dgm:pt modelId="{C258039E-CE3C-488E-9697-134EF3A701C9}" type="parTrans" cxnId="{DA3CFC0B-2AD9-4D10-9667-EAF66752FB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EAC15-65EF-4B5E-95E0-DE75F2990B01}" type="sibTrans" cxnId="{DA3CFC0B-2AD9-4D10-9667-EAF66752FB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B69B2-E631-4676-928B-F1A187624D98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Cardiac Defibrillator IP &amp; OP</a:t>
          </a:r>
        </a:p>
      </dgm:t>
    </dgm:pt>
    <dgm:pt modelId="{145F6008-0FE3-4DA0-9443-C3501EEF503A}" type="parTrans" cxnId="{DA2E871D-E1FC-4CD2-A6E7-A217B9461A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BB91A-5EA7-4625-B57C-5002FA7A67C1}" type="sibTrans" cxnId="{DA2E871D-E1FC-4CD2-A6E7-A217B9461A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09CC3-9313-44B6-B31F-53DE476AE2DF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Cardiac Valve</a:t>
          </a:r>
        </a:p>
      </dgm:t>
    </dgm:pt>
    <dgm:pt modelId="{3AF71FE1-50A4-4C50-8A44-D1338925F741}" type="parTrans" cxnId="{49E42F35-7320-4E1C-B663-20B2F0795E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B3A77-DA77-46B6-94FF-D22BB9D6F6A7}" type="sibTrans" cxnId="{49E42F35-7320-4E1C-B663-20B2F0795E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02E40-2639-4DE4-ABBE-017CF50FE37D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CABG</a:t>
          </a:r>
        </a:p>
      </dgm:t>
    </dgm:pt>
    <dgm:pt modelId="{84262496-E582-4500-8F1F-38E40B64BE50}" type="parTrans" cxnId="{1667C87D-988D-4956-8791-9C1D3C15F1E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A2890-A67E-498A-AF28-27563A356EC8}" type="sibTrans" cxnId="{1667C87D-988D-4956-8791-9C1D3C15F1E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314FD-09F7-4FB6-BFE4-FE39A8355AC4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Endovascular Cardiac Valve Repl.</a:t>
          </a:r>
        </a:p>
      </dgm:t>
    </dgm:pt>
    <dgm:pt modelId="{A883C4F6-9FA6-4BF3-A06A-BBD66333329D}" type="parTrans" cxnId="{FAA603E8-9BA5-42AC-BA32-360D0686F0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779D5-D51A-4FEB-B571-83558666B0A9}" type="sibTrans" cxnId="{FAA603E8-9BA5-42AC-BA32-360D0686F0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E9EF0-B430-4297-9163-740AF94379B2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Pacemaker</a:t>
          </a:r>
        </a:p>
      </dgm:t>
    </dgm:pt>
    <dgm:pt modelId="{FF8E9744-223B-41E5-9DD6-371A488EB0AD}" type="parTrans" cxnId="{11AFD978-DA15-4481-A412-579C842272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DA54A0-B09E-4357-AB6D-053C02CBCBBD}" type="sibTrans" cxnId="{11AFD978-DA15-4481-A412-579C842272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42BE0-4A00-4605-8D1D-2684AD95761E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PCI IP &amp; OP</a:t>
          </a:r>
        </a:p>
      </dgm:t>
    </dgm:pt>
    <dgm:pt modelId="{29B80B88-CB9B-42E8-A4E7-FC499A096790}" type="parTrans" cxnId="{D8DB7CDD-B8A6-459B-ADE6-98114C61155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D6C3A-8B6E-4E4F-8C97-19A4FDF56108}" type="sibTrans" cxnId="{D8DB7CDD-B8A6-459B-ADE6-98114C61155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27FB2-64BF-4711-B821-CD22F0062C0E}" type="pres">
      <dgm:prSet presAssocID="{3959C354-E482-467D-AC4D-33F9CE3CA7F5}" presName="diagram" presStyleCnt="0">
        <dgm:presLayoutVars>
          <dgm:dir/>
          <dgm:animLvl val="lvl"/>
          <dgm:resizeHandles val="exact"/>
        </dgm:presLayoutVars>
      </dgm:prSet>
      <dgm:spPr/>
    </dgm:pt>
    <dgm:pt modelId="{8F23B74A-D9A8-4CCB-8477-1311D543C9FE}" type="pres">
      <dgm:prSet presAssocID="{F9E3469A-4940-40FB-ACC7-56DB3D094DE1}" presName="compNode" presStyleCnt="0"/>
      <dgm:spPr/>
    </dgm:pt>
    <dgm:pt modelId="{F1605695-B688-43CF-A119-8B6B2F8A8588}" type="pres">
      <dgm:prSet presAssocID="{F9E3469A-4940-40FB-ACC7-56DB3D094DE1}" presName="childRect" presStyleLbl="bgAcc1" presStyleIdx="0" presStyleCnt="4">
        <dgm:presLayoutVars>
          <dgm:bulletEnabled val="1"/>
        </dgm:presLayoutVars>
      </dgm:prSet>
      <dgm:spPr/>
    </dgm:pt>
    <dgm:pt modelId="{410E2DE4-A552-46EE-A928-AC3A4ACFE92B}" type="pres">
      <dgm:prSet presAssocID="{F9E3469A-4940-40FB-ACC7-56DB3D094DE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3F076BF-9A39-4197-BD77-45E5C68E40C2}" type="pres">
      <dgm:prSet presAssocID="{F9E3469A-4940-40FB-ACC7-56DB3D094DE1}" presName="parentRect" presStyleLbl="alignNode1" presStyleIdx="0" presStyleCnt="4"/>
      <dgm:spPr/>
    </dgm:pt>
    <dgm:pt modelId="{38865A1A-39AA-49A1-A3EC-0FF7D3C22238}" type="pres">
      <dgm:prSet presAssocID="{F9E3469A-4940-40FB-ACC7-56DB3D094DE1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Heart with solid fill"/>
        </a:ext>
      </dgm:extLst>
    </dgm:pt>
    <dgm:pt modelId="{76C07CBF-BDB5-479F-AFB6-3C69DE55023E}" type="pres">
      <dgm:prSet presAssocID="{4D8EB1BC-766D-439C-9F12-A48DCE113466}" presName="sibTrans" presStyleLbl="sibTrans2D1" presStyleIdx="0" presStyleCnt="0"/>
      <dgm:spPr/>
    </dgm:pt>
    <dgm:pt modelId="{F9A9A81D-5E5A-4FB7-AD53-EFB2EF45E829}" type="pres">
      <dgm:prSet presAssocID="{E13EC0DC-BB4E-403A-BA18-E1D6D5CB9B61}" presName="compNode" presStyleCnt="0"/>
      <dgm:spPr/>
    </dgm:pt>
    <dgm:pt modelId="{4E30BE7A-C7B8-488E-B3E2-AFBBAC84E5C6}" type="pres">
      <dgm:prSet presAssocID="{E13EC0DC-BB4E-403A-BA18-E1D6D5CB9B61}" presName="childRect" presStyleLbl="bgAcc1" presStyleIdx="1" presStyleCnt="4">
        <dgm:presLayoutVars>
          <dgm:bulletEnabled val="1"/>
        </dgm:presLayoutVars>
      </dgm:prSet>
      <dgm:spPr/>
    </dgm:pt>
    <dgm:pt modelId="{21C35B6B-4588-40BC-BD10-4A7899D5A528}" type="pres">
      <dgm:prSet presAssocID="{E13EC0DC-BB4E-403A-BA18-E1D6D5CB9B6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825452C-3812-422E-9ABF-E13450DF42B9}" type="pres">
      <dgm:prSet presAssocID="{E13EC0DC-BB4E-403A-BA18-E1D6D5CB9B61}" presName="parentRect" presStyleLbl="alignNode1" presStyleIdx="1" presStyleCnt="4"/>
      <dgm:spPr/>
    </dgm:pt>
    <dgm:pt modelId="{DD6393F4-EC2B-4B84-825C-5156637D4774}" type="pres">
      <dgm:prSet presAssocID="{E13EC0DC-BB4E-403A-BA18-E1D6D5CB9B61}" presName="adorn" presStyleLbl="fgAccFollow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organ with solid fill"/>
        </a:ext>
      </dgm:extLst>
    </dgm:pt>
    <dgm:pt modelId="{56A31E97-9F7F-41BE-A464-10C8D8A877A4}" type="pres">
      <dgm:prSet presAssocID="{A1EEAC15-65EF-4B5E-95E0-DE75F2990B01}" presName="sibTrans" presStyleLbl="sibTrans2D1" presStyleIdx="0" presStyleCnt="0"/>
      <dgm:spPr/>
    </dgm:pt>
    <dgm:pt modelId="{846FDCA1-6A01-478C-BBEC-F4525205B0F8}" type="pres">
      <dgm:prSet presAssocID="{68077A37-C2E8-42F8-AF56-A96C79A62E52}" presName="compNode" presStyleCnt="0"/>
      <dgm:spPr/>
    </dgm:pt>
    <dgm:pt modelId="{2E7DAE1E-6980-412E-B149-6863AD1EBF56}" type="pres">
      <dgm:prSet presAssocID="{68077A37-C2E8-42F8-AF56-A96C79A62E52}" presName="childRect" presStyleLbl="bgAcc1" presStyleIdx="2" presStyleCnt="4">
        <dgm:presLayoutVars>
          <dgm:bulletEnabled val="1"/>
        </dgm:presLayoutVars>
      </dgm:prSet>
      <dgm:spPr/>
    </dgm:pt>
    <dgm:pt modelId="{372AAE4C-79BA-40E9-81CD-CCD458D39669}" type="pres">
      <dgm:prSet presAssocID="{68077A37-C2E8-42F8-AF56-A96C79A62E5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A85AF80-6F42-40B4-8BE5-A41B7CD94761}" type="pres">
      <dgm:prSet presAssocID="{68077A37-C2E8-42F8-AF56-A96C79A62E52}" presName="parentRect" presStyleLbl="alignNode1" presStyleIdx="2" presStyleCnt="4"/>
      <dgm:spPr/>
    </dgm:pt>
    <dgm:pt modelId="{043CD0E0-144D-42A1-A2E6-8E27587A4A18}" type="pres">
      <dgm:prSet presAssocID="{68077A37-C2E8-42F8-AF56-A96C79A62E52}" presName="adorn" presStyleLbl="fgAccFollow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hesive Bandage with solid fill"/>
        </a:ext>
      </dgm:extLst>
    </dgm:pt>
    <dgm:pt modelId="{F5FB2003-8BC0-4F0A-BA26-92BAE9840FB3}" type="pres">
      <dgm:prSet presAssocID="{DE58E374-D2E9-4AC8-AA9C-203ACF308305}" presName="sibTrans" presStyleLbl="sibTrans2D1" presStyleIdx="0" presStyleCnt="0"/>
      <dgm:spPr/>
    </dgm:pt>
    <dgm:pt modelId="{8531342F-3D54-4ADB-BCB5-5BDC37AD51FE}" type="pres">
      <dgm:prSet presAssocID="{DFE297B4-6D2C-49EA-9ACF-BA7B336DDF08}" presName="compNode" presStyleCnt="0"/>
      <dgm:spPr/>
    </dgm:pt>
    <dgm:pt modelId="{1A609836-21E6-4D2B-9D83-B4F09DB1E15D}" type="pres">
      <dgm:prSet presAssocID="{DFE297B4-6D2C-49EA-9ACF-BA7B336DDF08}" presName="childRect" presStyleLbl="bgAcc1" presStyleIdx="3" presStyleCnt="4">
        <dgm:presLayoutVars>
          <dgm:bulletEnabled val="1"/>
        </dgm:presLayoutVars>
      </dgm:prSet>
      <dgm:spPr/>
    </dgm:pt>
    <dgm:pt modelId="{ACA92A22-03BD-4383-940D-64724B0F68A4}" type="pres">
      <dgm:prSet presAssocID="{DFE297B4-6D2C-49EA-9ACF-BA7B336DDF0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D63F371-1F76-483C-B558-1C46BE471420}" type="pres">
      <dgm:prSet presAssocID="{DFE297B4-6D2C-49EA-9ACF-BA7B336DDF08}" presName="parentRect" presStyleLbl="alignNode1" presStyleIdx="3" presStyleCnt="4"/>
      <dgm:spPr/>
    </dgm:pt>
    <dgm:pt modelId="{AB58E8C9-D042-4AF6-B3A9-B1ADE02C5FB5}" type="pres">
      <dgm:prSet presAssocID="{DFE297B4-6D2C-49EA-9ACF-BA7B336DDF08}" presName="adorn" presStyleLbl="fgAccFollow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 with solid fill"/>
        </a:ext>
      </dgm:extLst>
    </dgm:pt>
  </dgm:ptLst>
  <dgm:cxnLst>
    <dgm:cxn modelId="{D60A6801-94CF-4043-822A-FEB5FFB7FEC2}" type="presOf" srcId="{E13EC0DC-BB4E-403A-BA18-E1D6D5CB9B61}" destId="{21C35B6B-4588-40BC-BD10-4A7899D5A528}" srcOrd="0" destOrd="0" presId="urn:microsoft.com/office/officeart/2005/8/layout/bList2"/>
    <dgm:cxn modelId="{12B5A502-8F1B-496E-9335-51E70F17EA41}" type="presOf" srcId="{68077A37-C2E8-42F8-AF56-A96C79A62E52}" destId="{8A85AF80-6F42-40B4-8BE5-A41B7CD94761}" srcOrd="1" destOrd="0" presId="urn:microsoft.com/office/officeart/2005/8/layout/bList2"/>
    <dgm:cxn modelId="{2B5AA709-4CE2-4C85-8848-7B420CF7A75C}" type="presOf" srcId="{EE9C33BE-AF31-417D-8BB8-B5FD708A3ADC}" destId="{1A609836-21E6-4D2B-9D83-B4F09DB1E15D}" srcOrd="0" destOrd="3" presId="urn:microsoft.com/office/officeart/2005/8/layout/bList2"/>
    <dgm:cxn modelId="{CD35230A-09A6-4A37-93CF-CB99FE852082}" type="presOf" srcId="{B4ABECBD-6121-4FE4-9BD5-3F20615FB65B}" destId="{1A609836-21E6-4D2B-9D83-B4F09DB1E15D}" srcOrd="0" destOrd="4" presId="urn:microsoft.com/office/officeart/2005/8/layout/bList2"/>
    <dgm:cxn modelId="{DA3CFC0B-2AD9-4D10-9667-EAF66752FB22}" srcId="{3959C354-E482-467D-AC4D-33F9CE3CA7F5}" destId="{E13EC0DC-BB4E-403A-BA18-E1D6D5CB9B61}" srcOrd="1" destOrd="0" parTransId="{C258039E-CE3C-488E-9697-134EF3A701C9}" sibTransId="{A1EEAC15-65EF-4B5E-95E0-DE75F2990B01}"/>
    <dgm:cxn modelId="{8139500F-9D34-4A93-867B-EC2D2988DC0D}" srcId="{DFE297B4-6D2C-49EA-9ACF-BA7B336DDF08}" destId="{BBA25D0B-F528-4280-8E9C-87671A5E3A7B}" srcOrd="0" destOrd="0" parTransId="{8F2C0DC6-48C2-4BF6-A041-15C82065A9A9}" sibTransId="{A938EEA7-D61D-4A85-AC58-4D35B9917594}"/>
    <dgm:cxn modelId="{7F31C016-3528-4EFB-B9EF-94F079F6BAA3}" type="presOf" srcId="{DBD32D31-1A5C-4264-AE95-E53C432457CF}" destId="{F1605695-B688-43CF-A119-8B6B2F8A8588}" srcOrd="0" destOrd="2" presId="urn:microsoft.com/office/officeart/2005/8/layout/bList2"/>
    <dgm:cxn modelId="{1197D31C-A17B-44F5-B26B-4A8EC477458A}" type="presOf" srcId="{F9E3469A-4940-40FB-ACC7-56DB3D094DE1}" destId="{410E2DE4-A552-46EE-A928-AC3A4ACFE92B}" srcOrd="0" destOrd="0" presId="urn:microsoft.com/office/officeart/2005/8/layout/bList2"/>
    <dgm:cxn modelId="{DA2E871D-E1FC-4CD2-A6E7-A217B9461AF5}" srcId="{E13EC0DC-BB4E-403A-BA18-E1D6D5CB9B61}" destId="{ECCB69B2-E631-4676-928B-F1A187624D98}" srcOrd="0" destOrd="0" parTransId="{145F6008-0FE3-4DA0-9443-C3501EEF503A}" sibTransId="{867BB91A-5EA7-4625-B57C-5002FA7A67C1}"/>
    <dgm:cxn modelId="{8720FD20-3B4E-447F-8637-0B4597E873BE}" type="presOf" srcId="{DE58E374-D2E9-4AC8-AA9C-203ACF308305}" destId="{F5FB2003-8BC0-4F0A-BA26-92BAE9840FB3}" srcOrd="0" destOrd="0" presId="urn:microsoft.com/office/officeart/2005/8/layout/bList2"/>
    <dgm:cxn modelId="{F426FD27-9EFB-4D15-8B31-9C5B37387599}" type="presOf" srcId="{4D8EB1BC-766D-439C-9F12-A48DCE113466}" destId="{76C07CBF-BDB5-479F-AFB6-3C69DE55023E}" srcOrd="0" destOrd="0" presId="urn:microsoft.com/office/officeart/2005/8/layout/bList2"/>
    <dgm:cxn modelId="{AD3C1A2B-E0BB-438E-82EB-CA8A5181AF19}" srcId="{3959C354-E482-467D-AC4D-33F9CE3CA7F5}" destId="{DFE297B4-6D2C-49EA-9ACF-BA7B336DDF08}" srcOrd="3" destOrd="0" parTransId="{1320697D-128E-41DC-ADF7-A12793B2F99A}" sibTransId="{AEB62D40-FB64-46C6-9949-D302F6B0416C}"/>
    <dgm:cxn modelId="{4CE3DB2B-8256-43AE-BB7F-62D1C7F41A42}" type="presOf" srcId="{BBA25D0B-F528-4280-8E9C-87671A5E3A7B}" destId="{1A609836-21E6-4D2B-9D83-B4F09DB1E15D}" srcOrd="0" destOrd="0" presId="urn:microsoft.com/office/officeart/2005/8/layout/bList2"/>
    <dgm:cxn modelId="{AA533B34-0179-4728-A46D-46806538AA30}" type="presOf" srcId="{BCA38B63-EA50-4B85-AB11-24B52EDFCE77}" destId="{2E7DAE1E-6980-412E-B149-6863AD1EBF56}" srcOrd="0" destOrd="5" presId="urn:microsoft.com/office/officeart/2005/8/layout/bList2"/>
    <dgm:cxn modelId="{49E42F35-7320-4E1C-B663-20B2F0795EF5}" srcId="{E13EC0DC-BB4E-403A-BA18-E1D6D5CB9B61}" destId="{82409CC3-9313-44B6-B31F-53DE476AE2DF}" srcOrd="1" destOrd="0" parTransId="{3AF71FE1-50A4-4C50-8A44-D1338925F741}" sibTransId="{FC1B3A77-DA77-46B6-94FF-D22BB9D6F6A7}"/>
    <dgm:cxn modelId="{5FFC643E-B3E0-4262-9E61-72C3D0473B1C}" srcId="{68077A37-C2E8-42F8-AF56-A96C79A62E52}" destId="{BCA38B63-EA50-4B85-AB11-24B52EDFCE77}" srcOrd="5" destOrd="0" parTransId="{5B746D94-61BD-4AA6-A0EC-FE4C66B55A60}" sibTransId="{87627347-ABBE-4B18-BC41-D051A8A2FC2B}"/>
    <dgm:cxn modelId="{A9EBCB60-AC5F-4D6C-A6CA-32C106EA054F}" srcId="{68077A37-C2E8-42F8-AF56-A96C79A62E52}" destId="{A5D185DB-A994-4F96-8333-361F770C719B}" srcOrd="1" destOrd="0" parTransId="{1F5BE8EF-69E0-44C7-8152-BFBC9BEEDFFB}" sibTransId="{3672E9A4-7571-44FF-9CAC-6F554581EB8C}"/>
    <dgm:cxn modelId="{5F74E161-E11F-4E7A-9CA0-042844B493C0}" type="presOf" srcId="{D6133CFB-14E5-42F7-A1F4-8260F45496F8}" destId="{F1605695-B688-43CF-A119-8B6B2F8A8588}" srcOrd="0" destOrd="1" presId="urn:microsoft.com/office/officeart/2005/8/layout/bList2"/>
    <dgm:cxn modelId="{2C29FA6D-DA36-4624-82E0-8526E65A99F7}" srcId="{F9E3469A-4940-40FB-ACC7-56DB3D094DE1}" destId="{CC9F9093-EFE9-467E-A78F-BFFA7C31CCFA}" srcOrd="0" destOrd="0" parTransId="{E95306FD-117D-4DBD-9998-BE12862D461A}" sibTransId="{0FD8AE77-5D69-4240-AF81-5C50824953FC}"/>
    <dgm:cxn modelId="{B5E22272-42A0-41BA-8705-09518ED717BF}" type="presOf" srcId="{0E102E40-2639-4DE4-ABBE-017CF50FE37D}" destId="{4E30BE7A-C7B8-488E-B3E2-AFBBAC84E5C6}" srcOrd="0" destOrd="2" presId="urn:microsoft.com/office/officeart/2005/8/layout/bList2"/>
    <dgm:cxn modelId="{B416CD73-1021-4B80-889C-9BD4C304804E}" type="presOf" srcId="{544E5444-48C3-401C-9AF4-ABFAB154A433}" destId="{1A609836-21E6-4D2B-9D83-B4F09DB1E15D}" srcOrd="0" destOrd="2" presId="urn:microsoft.com/office/officeart/2005/8/layout/bList2"/>
    <dgm:cxn modelId="{5A820A76-E5FE-4B66-A2CC-850069336B27}" type="presOf" srcId="{F86CDA1F-76ED-4DB2-A009-375F46F0A072}" destId="{2E7DAE1E-6980-412E-B149-6863AD1EBF56}" srcOrd="0" destOrd="2" presId="urn:microsoft.com/office/officeart/2005/8/layout/bList2"/>
    <dgm:cxn modelId="{70FA1076-0223-4C3A-8035-610F0DD3B22B}" type="presOf" srcId="{DFE297B4-6D2C-49EA-9ACF-BA7B336DDF08}" destId="{ACA92A22-03BD-4383-940D-64724B0F68A4}" srcOrd="0" destOrd="0" presId="urn:microsoft.com/office/officeart/2005/8/layout/bList2"/>
    <dgm:cxn modelId="{11AFD978-DA15-4481-A412-579C84227221}" srcId="{E13EC0DC-BB4E-403A-BA18-E1D6D5CB9B61}" destId="{707E9EF0-B430-4297-9163-740AF94379B2}" srcOrd="4" destOrd="0" parTransId="{FF8E9744-223B-41E5-9DD6-371A488EB0AD}" sibTransId="{8DDA54A0-B09E-4357-AB6D-053C02CBCBBD}"/>
    <dgm:cxn modelId="{1667C87D-988D-4956-8791-9C1D3C15F1E3}" srcId="{E13EC0DC-BB4E-403A-BA18-E1D6D5CB9B61}" destId="{0E102E40-2639-4DE4-ABBE-017CF50FE37D}" srcOrd="2" destOrd="0" parTransId="{84262496-E582-4500-8F1F-38E40B64BE50}" sibTransId="{193A2890-A67E-498A-AF28-27563A356EC8}"/>
    <dgm:cxn modelId="{6FBD3683-4B5F-4B0B-A989-6BAB6DC6A3EA}" srcId="{DFE297B4-6D2C-49EA-9ACF-BA7B336DDF08}" destId="{21BF3E24-04B0-49E3-A219-C9ED32C742F2}" srcOrd="5" destOrd="0" parTransId="{E52A62BD-C22D-4CA2-AD77-93082736AD6D}" sibTransId="{9795F929-4558-46A6-89B6-5480F4DE34B2}"/>
    <dgm:cxn modelId="{53DEE783-7E59-4977-95D1-D12293283C45}" type="presOf" srcId="{68077A37-C2E8-42F8-AF56-A96C79A62E52}" destId="{372AAE4C-79BA-40E9-81CD-CCD458D39669}" srcOrd="0" destOrd="0" presId="urn:microsoft.com/office/officeart/2005/8/layout/bList2"/>
    <dgm:cxn modelId="{405B6A87-48C6-48B1-9555-BF363E4B8D82}" srcId="{3959C354-E482-467D-AC4D-33F9CE3CA7F5}" destId="{F9E3469A-4940-40FB-ACC7-56DB3D094DE1}" srcOrd="0" destOrd="0" parTransId="{0CC237A2-9DE4-46FA-83B2-44D6F9FD2188}" sibTransId="{4D8EB1BC-766D-439C-9F12-A48DCE113466}"/>
    <dgm:cxn modelId="{F37FF187-48C3-4E2F-8D84-D16256F040B7}" type="presOf" srcId="{A5D185DB-A994-4F96-8333-361F770C719B}" destId="{2E7DAE1E-6980-412E-B149-6863AD1EBF56}" srcOrd="0" destOrd="1" presId="urn:microsoft.com/office/officeart/2005/8/layout/bList2"/>
    <dgm:cxn modelId="{F9D7A18A-90E8-40A6-A1F6-E1C896D0728F}" type="presOf" srcId="{DFE297B4-6D2C-49EA-9ACF-BA7B336DDF08}" destId="{CD63F371-1F76-483C-B558-1C46BE471420}" srcOrd="1" destOrd="0" presId="urn:microsoft.com/office/officeart/2005/8/layout/bList2"/>
    <dgm:cxn modelId="{B82C0597-1476-4D34-887C-A460F58C4681}" type="presOf" srcId="{9C27CB7E-B1D3-4114-B716-5AC39E5935CC}" destId="{2E7DAE1E-6980-412E-B149-6863AD1EBF56}" srcOrd="0" destOrd="4" presId="urn:microsoft.com/office/officeart/2005/8/layout/bList2"/>
    <dgm:cxn modelId="{93186398-FA43-4307-9A0B-C6ED9CFB99CA}" srcId="{F9E3469A-4940-40FB-ACC7-56DB3D094DE1}" destId="{DBD32D31-1A5C-4264-AE95-E53C432457CF}" srcOrd="2" destOrd="0" parTransId="{93F1A79B-667E-462A-B761-18DC25FDC4C0}" sibTransId="{8DB1D29F-B69A-4F3D-B5E1-4B77C61641A5}"/>
    <dgm:cxn modelId="{B3F08CA6-B72E-426D-BCB7-1E765791218D}" type="presOf" srcId="{3959C354-E482-467D-AC4D-33F9CE3CA7F5}" destId="{4B327FB2-64BF-4711-B821-CD22F0062C0E}" srcOrd="0" destOrd="0" presId="urn:microsoft.com/office/officeart/2005/8/layout/bList2"/>
    <dgm:cxn modelId="{4B01DBA6-A727-4D0B-8161-D7169D8F5B27}" type="presOf" srcId="{8322C83B-747F-4809-A150-B041B9707346}" destId="{2E7DAE1E-6980-412E-B149-6863AD1EBF56}" srcOrd="0" destOrd="0" presId="urn:microsoft.com/office/officeart/2005/8/layout/bList2"/>
    <dgm:cxn modelId="{94C5D8A9-878D-48F8-99B3-E1E9C56F1DBE}" srcId="{DFE297B4-6D2C-49EA-9ACF-BA7B336DDF08}" destId="{B4ABECBD-6121-4FE4-9BD5-3F20615FB65B}" srcOrd="4" destOrd="0" parTransId="{316EA775-76D2-4098-8551-A7589ADA19F5}" sibTransId="{DBCD1FE7-DC22-4C40-BC2C-2DFF58032680}"/>
    <dgm:cxn modelId="{82FC9FAD-C0D8-40D3-BB4C-800700147F98}" type="presOf" srcId="{F9E3469A-4940-40FB-ACC7-56DB3D094DE1}" destId="{73F076BF-9A39-4197-BD77-45E5C68E40C2}" srcOrd="1" destOrd="0" presId="urn:microsoft.com/office/officeart/2005/8/layout/bList2"/>
    <dgm:cxn modelId="{6B3940AF-D7E1-425E-BB64-9304E6F2FE9A}" srcId="{DFE297B4-6D2C-49EA-9ACF-BA7B336DDF08}" destId="{EE9C33BE-AF31-417D-8BB8-B5FD708A3ADC}" srcOrd="3" destOrd="0" parTransId="{4DED3B1A-DD87-4A93-83AC-A1B5EF00C4BB}" sibTransId="{2C074CE8-90BE-47E5-A3CD-B94D2B98EDE4}"/>
    <dgm:cxn modelId="{E6B964B8-1842-4EA7-B87B-1A6C99B17DA5}" type="presOf" srcId="{CB49B847-DE2D-475C-9998-EE75D1B5B629}" destId="{2E7DAE1E-6980-412E-B149-6863AD1EBF56}" srcOrd="0" destOrd="3" presId="urn:microsoft.com/office/officeart/2005/8/layout/bList2"/>
    <dgm:cxn modelId="{64252EBC-4484-4F41-A23D-516947BB8D97}" type="presOf" srcId="{88742BE0-4A00-4605-8D1D-2684AD95761E}" destId="{4E30BE7A-C7B8-488E-B3E2-AFBBAC84E5C6}" srcOrd="0" destOrd="5" presId="urn:microsoft.com/office/officeart/2005/8/layout/bList2"/>
    <dgm:cxn modelId="{C7098CBC-F7AF-4C94-9046-1780E7A22072}" srcId="{DFE297B4-6D2C-49EA-9ACF-BA7B336DDF08}" destId="{E1AF5DF1-27BA-42E2-8AD6-3A989AC320D7}" srcOrd="1" destOrd="0" parTransId="{1C4DA0A1-99AA-45D2-B541-9190C1551343}" sibTransId="{54DEB5AF-2997-4078-8C90-1FB0A5F44B58}"/>
    <dgm:cxn modelId="{467890C7-A595-45D0-ACD9-40F8DD32568B}" type="presOf" srcId="{21BF3E24-04B0-49E3-A219-C9ED32C742F2}" destId="{1A609836-21E6-4D2B-9D83-B4F09DB1E15D}" srcOrd="0" destOrd="5" presId="urn:microsoft.com/office/officeart/2005/8/layout/bList2"/>
    <dgm:cxn modelId="{4E75F5CA-0412-46AB-AC90-10A2EB23177C}" srcId="{68077A37-C2E8-42F8-AF56-A96C79A62E52}" destId="{8322C83B-747F-4809-A150-B041B9707346}" srcOrd="0" destOrd="0" parTransId="{82D6FC7E-D336-444D-9893-6A4B964650D0}" sibTransId="{BB628DD7-2060-43FD-98A9-5871D2FD93D1}"/>
    <dgm:cxn modelId="{00B40BCD-0201-49E9-9FC3-5363F07BA248}" type="presOf" srcId="{CC9F9093-EFE9-467E-A78F-BFFA7C31CCFA}" destId="{F1605695-B688-43CF-A119-8B6B2F8A8588}" srcOrd="0" destOrd="0" presId="urn:microsoft.com/office/officeart/2005/8/layout/bList2"/>
    <dgm:cxn modelId="{5ADFE1D3-4E68-49DF-8830-15E0AAD9B3C1}" type="presOf" srcId="{84D314FD-09F7-4FB6-BFE4-FE39A8355AC4}" destId="{4E30BE7A-C7B8-488E-B3E2-AFBBAC84E5C6}" srcOrd="0" destOrd="3" presId="urn:microsoft.com/office/officeart/2005/8/layout/bList2"/>
    <dgm:cxn modelId="{B5E584D5-464B-4E60-B334-910D4B469CFD}" type="presOf" srcId="{ECCB69B2-E631-4676-928B-F1A187624D98}" destId="{4E30BE7A-C7B8-488E-B3E2-AFBBAC84E5C6}" srcOrd="0" destOrd="0" presId="urn:microsoft.com/office/officeart/2005/8/layout/bList2"/>
    <dgm:cxn modelId="{9A4F19D6-97C2-4B1D-A31A-C5634745F896}" srcId="{3959C354-E482-467D-AC4D-33F9CE3CA7F5}" destId="{68077A37-C2E8-42F8-AF56-A96C79A62E52}" srcOrd="2" destOrd="0" parTransId="{4A1DB08F-6937-4376-B331-D384765A775B}" sibTransId="{DE58E374-D2E9-4AC8-AA9C-203ACF308305}"/>
    <dgm:cxn modelId="{8366A8D6-22CB-46E1-BF1A-C8C316D72E69}" type="presOf" srcId="{707E9EF0-B430-4297-9163-740AF94379B2}" destId="{4E30BE7A-C7B8-488E-B3E2-AFBBAC84E5C6}" srcOrd="0" destOrd="4" presId="urn:microsoft.com/office/officeart/2005/8/layout/bList2"/>
    <dgm:cxn modelId="{D8DB7CDD-B8A6-459B-ADE6-98114C61155D}" srcId="{E13EC0DC-BB4E-403A-BA18-E1D6D5CB9B61}" destId="{88742BE0-4A00-4605-8D1D-2684AD95761E}" srcOrd="5" destOrd="0" parTransId="{29B80B88-CB9B-42E8-A4E7-FC499A096790}" sibTransId="{83CD6C3A-8B6E-4E4F-8C97-19A4FDF56108}"/>
    <dgm:cxn modelId="{9F4131E3-1185-4146-89B6-9D9063B2266C}" type="presOf" srcId="{82409CC3-9313-44B6-B31F-53DE476AE2DF}" destId="{4E30BE7A-C7B8-488E-B3E2-AFBBAC84E5C6}" srcOrd="0" destOrd="1" presId="urn:microsoft.com/office/officeart/2005/8/layout/bList2"/>
    <dgm:cxn modelId="{E3C88EE3-10F0-402D-AA3C-B9E484722665}" srcId="{F9E3469A-4940-40FB-ACC7-56DB3D094DE1}" destId="{D6133CFB-14E5-42F7-A1F4-8260F45496F8}" srcOrd="1" destOrd="0" parTransId="{B7ED8281-4437-4832-A52E-7CBC150DCFC1}" sibTransId="{F8F9F221-C082-4841-A5B6-8D6961C114AE}"/>
    <dgm:cxn modelId="{799752E5-29D1-4C5A-BC91-545AE9C65DF1}" type="presOf" srcId="{E13EC0DC-BB4E-403A-BA18-E1D6D5CB9B61}" destId="{D825452C-3812-422E-9ABF-E13450DF42B9}" srcOrd="1" destOrd="0" presId="urn:microsoft.com/office/officeart/2005/8/layout/bList2"/>
    <dgm:cxn modelId="{C1A953E7-A6D2-4FB9-85FA-CAB5E66A4C6C}" srcId="{68077A37-C2E8-42F8-AF56-A96C79A62E52}" destId="{F86CDA1F-76ED-4DB2-A009-375F46F0A072}" srcOrd="2" destOrd="0" parTransId="{D6171DF1-A100-43E0-B59C-792D4688D637}" sibTransId="{B17C1277-C7ED-489B-9E18-25A0F701312D}"/>
    <dgm:cxn modelId="{FAA603E8-9BA5-42AC-BA32-360D0686F0AA}" srcId="{E13EC0DC-BB4E-403A-BA18-E1D6D5CB9B61}" destId="{84D314FD-09F7-4FB6-BFE4-FE39A8355AC4}" srcOrd="3" destOrd="0" parTransId="{A883C4F6-9FA6-4BF3-A06A-BBD66333329D}" sibTransId="{D39779D5-D51A-4FEB-B571-83558666B0A9}"/>
    <dgm:cxn modelId="{52C226EB-46F7-4012-9857-BFFBD8667CDC}" srcId="{68077A37-C2E8-42F8-AF56-A96C79A62E52}" destId="{9C27CB7E-B1D3-4114-B716-5AC39E5935CC}" srcOrd="4" destOrd="0" parTransId="{8F328367-CA0D-45DB-B2B5-E7218FB3C4CC}" sibTransId="{0E02BB95-2A8E-4A66-AD5D-4D587908DC30}"/>
    <dgm:cxn modelId="{C61717ED-8288-4D06-B2CF-423523F18A19}" type="presOf" srcId="{A1EEAC15-65EF-4B5E-95E0-DE75F2990B01}" destId="{56A31E97-9F7F-41BE-A464-10C8D8A877A4}" srcOrd="0" destOrd="0" presId="urn:microsoft.com/office/officeart/2005/8/layout/bList2"/>
    <dgm:cxn modelId="{939436EE-BCBD-492F-8770-69809507ACD4}" srcId="{68077A37-C2E8-42F8-AF56-A96C79A62E52}" destId="{CB49B847-DE2D-475C-9998-EE75D1B5B629}" srcOrd="3" destOrd="0" parTransId="{A3EDE8CD-9A36-4BE2-A46B-7AE16608C6A5}" sibTransId="{424B861A-DA2C-4360-99FB-F79E183C2C81}"/>
    <dgm:cxn modelId="{3DF43AF3-269E-493F-8B9C-F49E899DB521}" srcId="{DFE297B4-6D2C-49EA-9ACF-BA7B336DDF08}" destId="{544E5444-48C3-401C-9AF4-ABFAB154A433}" srcOrd="2" destOrd="0" parTransId="{9D6C6451-FE4A-4012-920F-D0AC8740DA1A}" sibTransId="{A883FA3B-95B5-4B2A-AF19-041AF34AB427}"/>
    <dgm:cxn modelId="{1973DDF6-78B2-4968-AA2E-4F45F421A99F}" type="presOf" srcId="{E1AF5DF1-27BA-42E2-8AD6-3A989AC320D7}" destId="{1A609836-21E6-4D2B-9D83-B4F09DB1E15D}" srcOrd="0" destOrd="1" presId="urn:microsoft.com/office/officeart/2005/8/layout/bList2"/>
    <dgm:cxn modelId="{9C331E04-D646-4385-AC1C-DC9A2F9B06CA}" type="presParOf" srcId="{4B327FB2-64BF-4711-B821-CD22F0062C0E}" destId="{8F23B74A-D9A8-4CCB-8477-1311D543C9FE}" srcOrd="0" destOrd="0" presId="urn:microsoft.com/office/officeart/2005/8/layout/bList2"/>
    <dgm:cxn modelId="{09F71FC8-B9CA-4AF0-91C1-AD7A84B7344F}" type="presParOf" srcId="{8F23B74A-D9A8-4CCB-8477-1311D543C9FE}" destId="{F1605695-B688-43CF-A119-8B6B2F8A8588}" srcOrd="0" destOrd="0" presId="urn:microsoft.com/office/officeart/2005/8/layout/bList2"/>
    <dgm:cxn modelId="{9798DA84-52A6-4528-A3A1-DA879E67ADD5}" type="presParOf" srcId="{8F23B74A-D9A8-4CCB-8477-1311D543C9FE}" destId="{410E2DE4-A552-46EE-A928-AC3A4ACFE92B}" srcOrd="1" destOrd="0" presId="urn:microsoft.com/office/officeart/2005/8/layout/bList2"/>
    <dgm:cxn modelId="{2CFF67D3-E943-4C85-9A69-764009D7A93A}" type="presParOf" srcId="{8F23B74A-D9A8-4CCB-8477-1311D543C9FE}" destId="{73F076BF-9A39-4197-BD77-45E5C68E40C2}" srcOrd="2" destOrd="0" presId="urn:microsoft.com/office/officeart/2005/8/layout/bList2"/>
    <dgm:cxn modelId="{81D61734-D0DD-4DD8-888D-1A3AC996C9B0}" type="presParOf" srcId="{8F23B74A-D9A8-4CCB-8477-1311D543C9FE}" destId="{38865A1A-39AA-49A1-A3EC-0FF7D3C22238}" srcOrd="3" destOrd="0" presId="urn:microsoft.com/office/officeart/2005/8/layout/bList2"/>
    <dgm:cxn modelId="{D7820A77-332C-4867-BB39-698815A80628}" type="presParOf" srcId="{4B327FB2-64BF-4711-B821-CD22F0062C0E}" destId="{76C07CBF-BDB5-479F-AFB6-3C69DE55023E}" srcOrd="1" destOrd="0" presId="urn:microsoft.com/office/officeart/2005/8/layout/bList2"/>
    <dgm:cxn modelId="{485C05EA-A458-4121-8536-7E12E05302DC}" type="presParOf" srcId="{4B327FB2-64BF-4711-B821-CD22F0062C0E}" destId="{F9A9A81D-5E5A-4FB7-AD53-EFB2EF45E829}" srcOrd="2" destOrd="0" presId="urn:microsoft.com/office/officeart/2005/8/layout/bList2"/>
    <dgm:cxn modelId="{A95B8968-47CD-422A-B4CF-08C7DC34D192}" type="presParOf" srcId="{F9A9A81D-5E5A-4FB7-AD53-EFB2EF45E829}" destId="{4E30BE7A-C7B8-488E-B3E2-AFBBAC84E5C6}" srcOrd="0" destOrd="0" presId="urn:microsoft.com/office/officeart/2005/8/layout/bList2"/>
    <dgm:cxn modelId="{E7235E1D-F882-475B-B4EF-2D71EFF32082}" type="presParOf" srcId="{F9A9A81D-5E5A-4FB7-AD53-EFB2EF45E829}" destId="{21C35B6B-4588-40BC-BD10-4A7899D5A528}" srcOrd="1" destOrd="0" presId="urn:microsoft.com/office/officeart/2005/8/layout/bList2"/>
    <dgm:cxn modelId="{EBD4F410-7A20-4DBF-9E56-FE2E26830CC8}" type="presParOf" srcId="{F9A9A81D-5E5A-4FB7-AD53-EFB2EF45E829}" destId="{D825452C-3812-422E-9ABF-E13450DF42B9}" srcOrd="2" destOrd="0" presId="urn:microsoft.com/office/officeart/2005/8/layout/bList2"/>
    <dgm:cxn modelId="{8129AD29-E9C1-499C-BF1C-CDA33F80F37C}" type="presParOf" srcId="{F9A9A81D-5E5A-4FB7-AD53-EFB2EF45E829}" destId="{DD6393F4-EC2B-4B84-825C-5156637D4774}" srcOrd="3" destOrd="0" presId="urn:microsoft.com/office/officeart/2005/8/layout/bList2"/>
    <dgm:cxn modelId="{0678C6FE-E77A-4D96-A555-C718F6A6A3BB}" type="presParOf" srcId="{4B327FB2-64BF-4711-B821-CD22F0062C0E}" destId="{56A31E97-9F7F-41BE-A464-10C8D8A877A4}" srcOrd="3" destOrd="0" presId="urn:microsoft.com/office/officeart/2005/8/layout/bList2"/>
    <dgm:cxn modelId="{DF882D10-922C-411C-8407-F7AC28C53C04}" type="presParOf" srcId="{4B327FB2-64BF-4711-B821-CD22F0062C0E}" destId="{846FDCA1-6A01-478C-BBEC-F4525205B0F8}" srcOrd="4" destOrd="0" presId="urn:microsoft.com/office/officeart/2005/8/layout/bList2"/>
    <dgm:cxn modelId="{92C9DEBA-864D-452B-BB28-B4013E8DB107}" type="presParOf" srcId="{846FDCA1-6A01-478C-BBEC-F4525205B0F8}" destId="{2E7DAE1E-6980-412E-B149-6863AD1EBF56}" srcOrd="0" destOrd="0" presId="urn:microsoft.com/office/officeart/2005/8/layout/bList2"/>
    <dgm:cxn modelId="{D2CD5061-5624-4924-AE0C-973D565C3F9C}" type="presParOf" srcId="{846FDCA1-6A01-478C-BBEC-F4525205B0F8}" destId="{372AAE4C-79BA-40E9-81CD-CCD458D39669}" srcOrd="1" destOrd="0" presId="urn:microsoft.com/office/officeart/2005/8/layout/bList2"/>
    <dgm:cxn modelId="{784C2D5D-E922-484B-9E32-E668A8739C5B}" type="presParOf" srcId="{846FDCA1-6A01-478C-BBEC-F4525205B0F8}" destId="{8A85AF80-6F42-40B4-8BE5-A41B7CD94761}" srcOrd="2" destOrd="0" presId="urn:microsoft.com/office/officeart/2005/8/layout/bList2"/>
    <dgm:cxn modelId="{AF81D6BF-BBE6-465B-822A-309EA7A284E3}" type="presParOf" srcId="{846FDCA1-6A01-478C-BBEC-F4525205B0F8}" destId="{043CD0E0-144D-42A1-A2E6-8E27587A4A18}" srcOrd="3" destOrd="0" presId="urn:microsoft.com/office/officeart/2005/8/layout/bList2"/>
    <dgm:cxn modelId="{BE7F861F-8131-45FC-A402-ADEB21DD0E81}" type="presParOf" srcId="{4B327FB2-64BF-4711-B821-CD22F0062C0E}" destId="{F5FB2003-8BC0-4F0A-BA26-92BAE9840FB3}" srcOrd="5" destOrd="0" presId="urn:microsoft.com/office/officeart/2005/8/layout/bList2"/>
    <dgm:cxn modelId="{D9140627-632D-40C4-859C-DD3F93337A51}" type="presParOf" srcId="{4B327FB2-64BF-4711-B821-CD22F0062C0E}" destId="{8531342F-3D54-4ADB-BCB5-5BDC37AD51FE}" srcOrd="6" destOrd="0" presId="urn:microsoft.com/office/officeart/2005/8/layout/bList2"/>
    <dgm:cxn modelId="{45218A8C-C515-4310-90CE-A20DF3A7F1B7}" type="presParOf" srcId="{8531342F-3D54-4ADB-BCB5-5BDC37AD51FE}" destId="{1A609836-21E6-4D2B-9D83-B4F09DB1E15D}" srcOrd="0" destOrd="0" presId="urn:microsoft.com/office/officeart/2005/8/layout/bList2"/>
    <dgm:cxn modelId="{3BB4D45D-EBDA-47AC-B303-7F2767D27282}" type="presParOf" srcId="{8531342F-3D54-4ADB-BCB5-5BDC37AD51FE}" destId="{ACA92A22-03BD-4383-940D-64724B0F68A4}" srcOrd="1" destOrd="0" presId="urn:microsoft.com/office/officeart/2005/8/layout/bList2"/>
    <dgm:cxn modelId="{7627464B-ABB5-4B7E-8441-2B2CD28CA83B}" type="presParOf" srcId="{8531342F-3D54-4ADB-BCB5-5BDC37AD51FE}" destId="{CD63F371-1F76-483C-B558-1C46BE471420}" srcOrd="2" destOrd="0" presId="urn:microsoft.com/office/officeart/2005/8/layout/bList2"/>
    <dgm:cxn modelId="{D3AE58B3-2EC3-499B-9041-D7AA53B77CFF}" type="presParOf" srcId="{8531342F-3D54-4ADB-BCB5-5BDC37AD51FE}" destId="{AB58E8C9-D042-4AF6-B3A9-B1ADE02C5FB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59C354-E482-467D-AC4D-33F9CE3CA7F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18EBE-D2A4-4568-A39A-2BE7BCFD9E84}">
      <dgm:prSet phldrT="[Text]"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Neurological Care</a:t>
          </a:r>
        </a:p>
      </dgm:t>
    </dgm:pt>
    <dgm:pt modelId="{37A2B65E-9126-4536-8535-C5BF09B873D9}" type="parTrans" cxnId="{4B0DA104-95A0-4EF2-9F1F-909097934F2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EADAF-C39E-493D-B7D3-DF47F3F934E0}" type="sibTrans" cxnId="{4B0DA104-95A0-4EF2-9F1F-909097934F2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546BD1-674B-409F-ABA5-F011B83F0F6D}">
      <dgm:prSet phldrT="[Text]"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GI Care</a:t>
          </a:r>
        </a:p>
      </dgm:t>
    </dgm:pt>
    <dgm:pt modelId="{A0205DAB-DA30-42A3-AB10-1972880424B6}" type="parTrans" cxnId="{B959FC11-8A2D-4B61-B514-7F9C1D4B8B9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B9A29-CAD5-4BC1-9B79-7F62B13B49FD}" type="sibTrans" cxnId="{B959FC11-8A2D-4B61-B514-7F9C1D4B8B9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12FC6-CA5B-499D-A81C-4AD314CE75CF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Seizures</a:t>
          </a:r>
        </a:p>
      </dgm:t>
    </dgm:pt>
    <dgm:pt modelId="{ADD2E4D5-9BB0-4D3A-B411-2010787A8DCA}" type="parTrans" cxnId="{A45C3F3E-38B4-45FD-809F-94B183AEF7F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58D21-28B1-4EDB-B06B-1F9DBF1480EB}" type="sibTrans" cxnId="{A45C3F3E-38B4-45FD-809F-94B183AEF7F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A4E34-6797-4BBD-A825-B6DE7799EC8D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Strokes</a:t>
          </a:r>
        </a:p>
      </dgm:t>
    </dgm:pt>
    <dgm:pt modelId="{1BED4961-705E-43D0-AE58-9939684ADDB7}" type="parTrans" cxnId="{6CC5CD6E-023A-48D5-9476-E2AA6A946FC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6E770-989B-4D70-979D-21DD3994D2B0}" type="sibTrans" cxnId="{6CC5CD6E-023A-48D5-9476-E2AA6A946FC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C4EEBE-BAE8-40C0-8174-ED56A2FDC303}">
      <dgm:prSet phldrT="[Text]"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Spinal Procedures</a:t>
          </a:r>
        </a:p>
      </dgm:t>
    </dgm:pt>
    <dgm:pt modelId="{5E70AF81-0145-447F-81D8-B57417223AB6}" type="parTrans" cxnId="{5C552282-CFA5-4788-965E-FDC1697D402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A9210-4886-46C6-BC55-E5974807FEC5}" type="sibTrans" cxnId="{5C552282-CFA5-4788-965E-FDC1697D402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C2FD7-6042-4017-A5AB-C6C44DC9FA21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Back &amp; Neck exc. Spinal Fusion (IP)</a:t>
          </a:r>
        </a:p>
      </dgm:t>
    </dgm:pt>
    <dgm:pt modelId="{B97DD703-B18B-419C-B070-05944E9EA8E8}" type="parTrans" cxnId="{32478FC8-9553-4F4F-8AB2-05318D99C6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CF0E8-9A97-4016-BF0B-49B75602BB1B}" type="sibTrans" cxnId="{32478FC8-9553-4F4F-8AB2-05318D99C6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A02FC-D141-4214-BA35-DCF5AAF2E6DB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Back &amp; Neck exc. Spinal Fusion (OP)</a:t>
          </a:r>
        </a:p>
      </dgm:t>
    </dgm:pt>
    <dgm:pt modelId="{FAD669D0-870E-4CE4-B4E5-D04AE99C41B9}" type="parTrans" cxnId="{9F6244E9-D62F-4A8B-BD5E-5143FA4A2D8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078B9-3A9D-4D9F-AE55-683CA397446D}" type="sibTrans" cxnId="{9F6244E9-D62F-4A8B-BD5E-5143FA4A2D8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B58F1-14CD-43CC-AD99-4B3F530B4AA5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Spinal Fusion</a:t>
          </a:r>
        </a:p>
      </dgm:t>
    </dgm:pt>
    <dgm:pt modelId="{114D948B-23E7-4963-8BE9-028716E679DF}" type="parTrans" cxnId="{EEA6CC7D-CFA8-40E4-AF45-C9BAE7C0DA9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6700C-D636-45F1-9313-82EA529DD970}" type="sibTrans" cxnId="{EEA6CC7D-CFA8-40E4-AF45-C9BAE7C0DA9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30111D-6851-440D-BF81-2EDFF1504D7B}">
      <dgm:prSet phldrT="[Text]"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GI Surgery</a:t>
          </a:r>
        </a:p>
      </dgm:t>
    </dgm:pt>
    <dgm:pt modelId="{E561FE84-63E9-40ED-B0DA-465BDF92C225}" type="parTrans" cxnId="{622EEC0D-5CC1-45C8-A954-0483FA2062D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16DFAA-E4E4-4F3F-B99F-03A3A2844D40}" type="sibTrans" cxnId="{622EEC0D-5CC1-45C8-A954-0483FA2062D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1F056-656A-470D-A94D-79E418C72882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Bariatric Surgery</a:t>
          </a:r>
        </a:p>
      </dgm:t>
    </dgm:pt>
    <dgm:pt modelId="{67450533-2749-45BD-9FF4-71E588ED75E5}" type="parTrans" cxnId="{8BE3EE45-4D6A-4543-9DEB-FDE703C63B7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5B561-F4B9-4BFC-8FD2-A6042E669EC4}" type="sibTrans" cxnId="{8BE3EE45-4D6A-4543-9DEB-FDE703C63B7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02394-52F3-4A9F-9515-91183FD13F7E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Major Bowel Procedure</a:t>
          </a:r>
        </a:p>
      </dgm:t>
    </dgm:pt>
    <dgm:pt modelId="{AA29F956-E72E-4779-9A36-E625A95E2438}" type="parTrans" cxnId="{66B3927A-6D86-4773-8EE2-7C4F50FF0EC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BA929-3749-4AA3-9A9E-00F5E5600893}" type="sibTrans" cxnId="{66B3927A-6D86-4773-8EE2-7C4F50FF0EC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0D68C2-D38D-4641-8222-1E10EAD3F4D8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GI Hemorrhage</a:t>
          </a:r>
        </a:p>
      </dgm:t>
    </dgm:pt>
    <dgm:pt modelId="{629E8E56-C606-4C0C-8761-13633C1136CA}" type="parTrans" cxnId="{08A8A83D-ED31-4C96-8EEB-4A8E64F3C09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E11CC3-1758-4448-9A8C-2B9B8D0116E8}" type="sibTrans" cxnId="{08A8A83D-ED31-4C96-8EEB-4A8E64F3C09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E30DD0-F67B-47AC-A986-7172C2931186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GI Obstruction</a:t>
          </a:r>
        </a:p>
      </dgm:t>
    </dgm:pt>
    <dgm:pt modelId="{05668334-9E13-4620-8A27-7FA31068593B}" type="parTrans" cxnId="{616A931A-6A0E-4F11-B70C-A4D56FF4993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D56D4-74C8-408F-8876-508DA9CDF132}" type="sibTrans" cxnId="{616A931A-6A0E-4F11-B70C-A4D56FF4993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E3B629-D21E-4DF5-B63B-515CADC9510C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Inflammatory Bowel Disease</a:t>
          </a:r>
        </a:p>
      </dgm:t>
    </dgm:pt>
    <dgm:pt modelId="{81992739-9E36-48C8-8843-B3F0679129B1}" type="parTrans" cxnId="{6018D3FD-FF0B-4E2E-8DD8-EC27713F93C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5E8F1-BD6E-410A-8832-4F72C52A5880}" type="sibTrans" cxnId="{6018D3FD-FF0B-4E2E-8DD8-EC27713F93C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EAE47-253F-44D7-92AC-260C26F6A805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Disorders of the Liver exc. Malignancy, Cirrhosis, or Alcoholic Hepatitis</a:t>
          </a:r>
        </a:p>
      </dgm:t>
    </dgm:pt>
    <dgm:pt modelId="{DBA243C6-74B3-45C4-A463-0BA96948AF92}" type="parTrans" cxnId="{512EBD2B-4E0F-4C21-84EC-9D8EDD202DD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334B0-F794-48BA-83D5-630E13833787}" type="sibTrans" cxnId="{512EBD2B-4E0F-4C21-84EC-9D8EDD202DD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EA399C-E155-453F-AF57-179F40CD4962}" type="pres">
      <dgm:prSet presAssocID="{3959C354-E482-467D-AC4D-33F9CE3CA7F5}" presName="diagram" presStyleCnt="0">
        <dgm:presLayoutVars>
          <dgm:dir/>
          <dgm:animLvl val="lvl"/>
          <dgm:resizeHandles val="exact"/>
        </dgm:presLayoutVars>
      </dgm:prSet>
      <dgm:spPr/>
    </dgm:pt>
    <dgm:pt modelId="{2929A235-4805-4EBC-B99A-ADE257E96F40}" type="pres">
      <dgm:prSet presAssocID="{94418EBE-D2A4-4568-A39A-2BE7BCFD9E84}" presName="compNode" presStyleCnt="0"/>
      <dgm:spPr/>
    </dgm:pt>
    <dgm:pt modelId="{3FABA794-400C-4754-B0B2-CF8878623690}" type="pres">
      <dgm:prSet presAssocID="{94418EBE-D2A4-4568-A39A-2BE7BCFD9E84}" presName="childRect" presStyleLbl="bgAcc1" presStyleIdx="0" presStyleCnt="4">
        <dgm:presLayoutVars>
          <dgm:bulletEnabled val="1"/>
        </dgm:presLayoutVars>
      </dgm:prSet>
      <dgm:spPr/>
    </dgm:pt>
    <dgm:pt modelId="{C750DB2A-6230-45D7-A4E2-F9E5014BFC68}" type="pres">
      <dgm:prSet presAssocID="{94418EBE-D2A4-4568-A39A-2BE7BCFD9E8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9B0F380-AD84-41BD-A418-8243F60334CB}" type="pres">
      <dgm:prSet presAssocID="{94418EBE-D2A4-4568-A39A-2BE7BCFD9E84}" presName="parentRect" presStyleLbl="alignNode1" presStyleIdx="0" presStyleCnt="4"/>
      <dgm:spPr/>
    </dgm:pt>
    <dgm:pt modelId="{6197B1A4-9CD4-4EFB-B233-EF70D740DB10}" type="pres">
      <dgm:prSet presAssocID="{94418EBE-D2A4-4568-A39A-2BE7BCFD9E84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 with solid fill"/>
        </a:ext>
      </dgm:extLst>
    </dgm:pt>
    <dgm:pt modelId="{42CC2AE4-559D-4FEC-8D5A-85BE4BC293ED}" type="pres">
      <dgm:prSet presAssocID="{4A4EADAF-C39E-493D-B7D3-DF47F3F934E0}" presName="sibTrans" presStyleLbl="sibTrans2D1" presStyleIdx="0" presStyleCnt="0"/>
      <dgm:spPr/>
    </dgm:pt>
    <dgm:pt modelId="{17B1F795-0F95-48B0-A6FA-2C7F934897DE}" type="pres">
      <dgm:prSet presAssocID="{06C4EEBE-BAE8-40C0-8174-ED56A2FDC303}" presName="compNode" presStyleCnt="0"/>
      <dgm:spPr/>
    </dgm:pt>
    <dgm:pt modelId="{F0620F49-DB2F-4985-8EE3-28835B8E1C2F}" type="pres">
      <dgm:prSet presAssocID="{06C4EEBE-BAE8-40C0-8174-ED56A2FDC303}" presName="childRect" presStyleLbl="bgAcc1" presStyleIdx="1" presStyleCnt="4">
        <dgm:presLayoutVars>
          <dgm:bulletEnabled val="1"/>
        </dgm:presLayoutVars>
      </dgm:prSet>
      <dgm:spPr/>
    </dgm:pt>
    <dgm:pt modelId="{4BA42D00-2865-4879-81C0-BF4B0C0B3B95}" type="pres">
      <dgm:prSet presAssocID="{06C4EEBE-BAE8-40C0-8174-ED56A2FDC30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583DEEE-8F7A-4A44-952E-650EA2F51EF8}" type="pres">
      <dgm:prSet presAssocID="{06C4EEBE-BAE8-40C0-8174-ED56A2FDC303}" presName="parentRect" presStyleLbl="alignNode1" presStyleIdx="1" presStyleCnt="4"/>
      <dgm:spPr/>
    </dgm:pt>
    <dgm:pt modelId="{3CFFFB27-1708-4FF9-A78A-289172DBE118}" type="pres">
      <dgm:prSet presAssocID="{06C4EEBE-BAE8-40C0-8174-ED56A2FDC303}" presName="adorn" presStyleLbl="fgAccFollow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patient with solid fill"/>
        </a:ext>
      </dgm:extLst>
    </dgm:pt>
    <dgm:pt modelId="{50AEF191-940A-4C69-9CD1-4D128ED137C8}" type="pres">
      <dgm:prSet presAssocID="{A35A9210-4886-46C6-BC55-E5974807FEC5}" presName="sibTrans" presStyleLbl="sibTrans2D1" presStyleIdx="0" presStyleCnt="0"/>
      <dgm:spPr/>
    </dgm:pt>
    <dgm:pt modelId="{F1D227DA-6797-48DE-B212-A8E888088BBA}" type="pres">
      <dgm:prSet presAssocID="{FF30111D-6851-440D-BF81-2EDFF1504D7B}" presName="compNode" presStyleCnt="0"/>
      <dgm:spPr/>
    </dgm:pt>
    <dgm:pt modelId="{78C8AAAD-7176-4F42-A61E-5713A8B39347}" type="pres">
      <dgm:prSet presAssocID="{FF30111D-6851-440D-BF81-2EDFF1504D7B}" presName="childRect" presStyleLbl="bgAcc1" presStyleIdx="2" presStyleCnt="4">
        <dgm:presLayoutVars>
          <dgm:bulletEnabled val="1"/>
        </dgm:presLayoutVars>
      </dgm:prSet>
      <dgm:spPr/>
    </dgm:pt>
    <dgm:pt modelId="{BDB784CE-5112-443A-B42B-8354DC9422E3}" type="pres">
      <dgm:prSet presAssocID="{FF30111D-6851-440D-BF81-2EDFF1504D7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EAE119D-443C-4A5F-A852-52334E212299}" type="pres">
      <dgm:prSet presAssocID="{FF30111D-6851-440D-BF81-2EDFF1504D7B}" presName="parentRect" presStyleLbl="alignNode1" presStyleIdx="2" presStyleCnt="4"/>
      <dgm:spPr/>
    </dgm:pt>
    <dgm:pt modelId="{45626A7F-8577-4CA8-A245-6D1016FECE1A}" type="pres">
      <dgm:prSet presAssocID="{FF30111D-6851-440D-BF81-2EDFF1504D7B}" presName="adorn" presStyleLbl="fgAccFollow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F3D7597C-8263-4537-9DC4-86F9B345AD14}" type="pres">
      <dgm:prSet presAssocID="{8816DFAA-E4E4-4F3F-B99F-03A3A2844D40}" presName="sibTrans" presStyleLbl="sibTrans2D1" presStyleIdx="0" presStyleCnt="0"/>
      <dgm:spPr/>
    </dgm:pt>
    <dgm:pt modelId="{3472000D-9CD1-4704-B4A1-AD3628DADBE7}" type="pres">
      <dgm:prSet presAssocID="{0C546BD1-674B-409F-ABA5-F011B83F0F6D}" presName="compNode" presStyleCnt="0"/>
      <dgm:spPr/>
    </dgm:pt>
    <dgm:pt modelId="{CA9975BF-EE9A-4AFC-8AD6-599736CFE0F8}" type="pres">
      <dgm:prSet presAssocID="{0C546BD1-674B-409F-ABA5-F011B83F0F6D}" presName="childRect" presStyleLbl="bgAcc1" presStyleIdx="3" presStyleCnt="4">
        <dgm:presLayoutVars>
          <dgm:bulletEnabled val="1"/>
        </dgm:presLayoutVars>
      </dgm:prSet>
      <dgm:spPr/>
    </dgm:pt>
    <dgm:pt modelId="{27803CD0-CBB2-4E8F-8F40-5DCB280EBF98}" type="pres">
      <dgm:prSet presAssocID="{0C546BD1-674B-409F-ABA5-F011B83F0F6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0C20B56-E510-4CC0-BE0F-2E871189DAAB}" type="pres">
      <dgm:prSet presAssocID="{0C546BD1-674B-409F-ABA5-F011B83F0F6D}" presName="parentRect" presStyleLbl="alignNode1" presStyleIdx="3" presStyleCnt="4"/>
      <dgm:spPr/>
    </dgm:pt>
    <dgm:pt modelId="{6F35A2DD-8DD6-4B35-A053-723B2C0836F7}" type="pres">
      <dgm:prSet presAssocID="{0C546BD1-674B-409F-ABA5-F011B83F0F6D}" presName="adorn" presStyleLbl="fgAccFollow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mach with solid fill"/>
        </a:ext>
      </dgm:extLst>
    </dgm:pt>
  </dgm:ptLst>
  <dgm:cxnLst>
    <dgm:cxn modelId="{909D6104-6742-4014-A3F3-6766153C47AB}" type="presOf" srcId="{3DE30DD0-F67B-47AC-A986-7172C2931186}" destId="{CA9975BF-EE9A-4AFC-8AD6-599736CFE0F8}" srcOrd="0" destOrd="1" presId="urn:microsoft.com/office/officeart/2005/8/layout/bList2"/>
    <dgm:cxn modelId="{4B0DA104-95A0-4EF2-9F1F-909097934F2E}" srcId="{3959C354-E482-467D-AC4D-33F9CE3CA7F5}" destId="{94418EBE-D2A4-4568-A39A-2BE7BCFD9E84}" srcOrd="0" destOrd="0" parTransId="{37A2B65E-9126-4536-8535-C5BF09B873D9}" sibTransId="{4A4EADAF-C39E-493D-B7D3-DF47F3F934E0}"/>
    <dgm:cxn modelId="{622EEC0D-5CC1-45C8-A954-0483FA2062D2}" srcId="{3959C354-E482-467D-AC4D-33F9CE3CA7F5}" destId="{FF30111D-6851-440D-BF81-2EDFF1504D7B}" srcOrd="2" destOrd="0" parTransId="{E561FE84-63E9-40ED-B0DA-465BDF92C225}" sibTransId="{8816DFAA-E4E4-4F3F-B99F-03A3A2844D40}"/>
    <dgm:cxn modelId="{B959FC11-8A2D-4B61-B514-7F9C1D4B8B94}" srcId="{3959C354-E482-467D-AC4D-33F9CE3CA7F5}" destId="{0C546BD1-674B-409F-ABA5-F011B83F0F6D}" srcOrd="3" destOrd="0" parTransId="{A0205DAB-DA30-42A3-AB10-1972880424B6}" sibTransId="{E37B9A29-CAD5-4BC1-9B79-7F62B13B49FD}"/>
    <dgm:cxn modelId="{1F5F4815-EB55-46E9-9864-49FC34502B62}" type="presOf" srcId="{06C4EEBE-BAE8-40C0-8174-ED56A2FDC303}" destId="{E583DEEE-8F7A-4A44-952E-650EA2F51EF8}" srcOrd="1" destOrd="0" presId="urn:microsoft.com/office/officeart/2005/8/layout/bList2"/>
    <dgm:cxn modelId="{616A931A-6A0E-4F11-B70C-A4D56FF49931}" srcId="{0C546BD1-674B-409F-ABA5-F011B83F0F6D}" destId="{3DE30DD0-F67B-47AC-A986-7172C2931186}" srcOrd="1" destOrd="0" parTransId="{05668334-9E13-4620-8A27-7FA31068593B}" sibTransId="{BC5D56D4-74C8-408F-8876-508DA9CDF132}"/>
    <dgm:cxn modelId="{512EBD2B-4E0F-4C21-84EC-9D8EDD202DD0}" srcId="{0C546BD1-674B-409F-ABA5-F011B83F0F6D}" destId="{F87EAE47-253F-44D7-92AC-260C26F6A805}" srcOrd="3" destOrd="0" parTransId="{DBA243C6-74B3-45C4-A463-0BA96948AF92}" sibTransId="{21A334B0-F794-48BA-83D5-630E13833787}"/>
    <dgm:cxn modelId="{DFEF7E37-EE85-40B8-A477-E6E1C28B61BF}" type="presOf" srcId="{823C2FD7-6042-4017-A5AB-C6C44DC9FA21}" destId="{F0620F49-DB2F-4985-8EE3-28835B8E1C2F}" srcOrd="0" destOrd="0" presId="urn:microsoft.com/office/officeart/2005/8/layout/bList2"/>
    <dgm:cxn modelId="{08A8A83D-ED31-4C96-8EEB-4A8E64F3C09C}" srcId="{0C546BD1-674B-409F-ABA5-F011B83F0F6D}" destId="{780D68C2-D38D-4641-8222-1E10EAD3F4D8}" srcOrd="0" destOrd="0" parTransId="{629E8E56-C606-4C0C-8761-13633C1136CA}" sibTransId="{80E11CC3-1758-4448-9A8C-2B9B8D0116E8}"/>
    <dgm:cxn modelId="{A45C3F3E-38B4-45FD-809F-94B183AEF7F7}" srcId="{94418EBE-D2A4-4568-A39A-2BE7BCFD9E84}" destId="{C9712FC6-CA5B-499D-A81C-4AD314CE75CF}" srcOrd="0" destOrd="0" parTransId="{ADD2E4D5-9BB0-4D3A-B411-2010787A8DCA}" sibTransId="{31058D21-28B1-4EDB-B06B-1F9DBF1480EB}"/>
    <dgm:cxn modelId="{8BE3EE45-4D6A-4543-9DEB-FDE703C63B74}" srcId="{FF30111D-6851-440D-BF81-2EDFF1504D7B}" destId="{1B41F056-656A-470D-A94D-79E418C72882}" srcOrd="0" destOrd="0" parTransId="{67450533-2749-45BD-9FF4-71E588ED75E5}" sibTransId="{1175B561-F4B9-4BFC-8FD2-A6042E669EC4}"/>
    <dgm:cxn modelId="{9912124D-9F2D-407D-908C-B203EAF3B29D}" type="presOf" srcId="{A35A9210-4886-46C6-BC55-E5974807FEC5}" destId="{50AEF191-940A-4C69-9CD1-4D128ED137C8}" srcOrd="0" destOrd="0" presId="urn:microsoft.com/office/officeart/2005/8/layout/bList2"/>
    <dgm:cxn modelId="{C7FBAF6D-A317-4704-B0F6-EAC87417A16A}" type="presOf" srcId="{780D68C2-D38D-4641-8222-1E10EAD3F4D8}" destId="{CA9975BF-EE9A-4AFC-8AD6-599736CFE0F8}" srcOrd="0" destOrd="0" presId="urn:microsoft.com/office/officeart/2005/8/layout/bList2"/>
    <dgm:cxn modelId="{CAFC774E-23F6-4F83-8DF7-B1044B26BD86}" type="presOf" srcId="{4EE3B629-D21E-4DF5-B63B-515CADC9510C}" destId="{CA9975BF-EE9A-4AFC-8AD6-599736CFE0F8}" srcOrd="0" destOrd="2" presId="urn:microsoft.com/office/officeart/2005/8/layout/bList2"/>
    <dgm:cxn modelId="{6CC5CD6E-023A-48D5-9476-E2AA6A946FC5}" srcId="{94418EBE-D2A4-4568-A39A-2BE7BCFD9E84}" destId="{9AEA4E34-6797-4BBD-A825-B6DE7799EC8D}" srcOrd="1" destOrd="0" parTransId="{1BED4961-705E-43D0-AE58-9939684ADDB7}" sibTransId="{BD26E770-989B-4D70-979D-21DD3994D2B0}"/>
    <dgm:cxn modelId="{88022572-2217-40C3-BE53-7E4E8435FA69}" type="presOf" srcId="{F87EAE47-253F-44D7-92AC-260C26F6A805}" destId="{CA9975BF-EE9A-4AFC-8AD6-599736CFE0F8}" srcOrd="0" destOrd="3" presId="urn:microsoft.com/office/officeart/2005/8/layout/bList2"/>
    <dgm:cxn modelId="{D1F57C54-03F1-414B-95EF-4A0075560B44}" type="presOf" srcId="{2F902394-52F3-4A9F-9515-91183FD13F7E}" destId="{78C8AAAD-7176-4F42-A61E-5713A8B39347}" srcOrd="0" destOrd="1" presId="urn:microsoft.com/office/officeart/2005/8/layout/bList2"/>
    <dgm:cxn modelId="{E8F9EE74-3B2B-485B-8B6F-1840638507BE}" type="presOf" srcId="{F89A02FC-D141-4214-BA35-DCF5AAF2E6DB}" destId="{F0620F49-DB2F-4985-8EE3-28835B8E1C2F}" srcOrd="0" destOrd="1" presId="urn:microsoft.com/office/officeart/2005/8/layout/bList2"/>
    <dgm:cxn modelId="{60FE0A75-9BF8-4C9D-9B99-3EAA254AEFC1}" type="presOf" srcId="{9AEA4E34-6797-4BBD-A825-B6DE7799EC8D}" destId="{3FABA794-400C-4754-B0B2-CF8878623690}" srcOrd="0" destOrd="1" presId="urn:microsoft.com/office/officeart/2005/8/layout/bList2"/>
    <dgm:cxn modelId="{22886977-9A85-4285-AE9F-A24C83647A5C}" type="presOf" srcId="{0C546BD1-674B-409F-ABA5-F011B83F0F6D}" destId="{27803CD0-CBB2-4E8F-8F40-5DCB280EBF98}" srcOrd="0" destOrd="0" presId="urn:microsoft.com/office/officeart/2005/8/layout/bList2"/>
    <dgm:cxn modelId="{66B3927A-6D86-4773-8EE2-7C4F50FF0ECE}" srcId="{FF30111D-6851-440D-BF81-2EDFF1504D7B}" destId="{2F902394-52F3-4A9F-9515-91183FD13F7E}" srcOrd="1" destOrd="0" parTransId="{AA29F956-E72E-4779-9A36-E625A95E2438}" sibTransId="{166BA929-3749-4AA3-9A9E-00F5E5600893}"/>
    <dgm:cxn modelId="{EEA6CC7D-CFA8-40E4-AF45-C9BAE7C0DA92}" srcId="{06C4EEBE-BAE8-40C0-8174-ED56A2FDC303}" destId="{72DB58F1-14CD-43CC-AD99-4B3F530B4AA5}" srcOrd="2" destOrd="0" parTransId="{114D948B-23E7-4963-8BE9-028716E679DF}" sibTransId="{21B6700C-D636-45F1-9313-82EA529DD970}"/>
    <dgm:cxn modelId="{5C552282-CFA5-4788-965E-FDC1697D4024}" srcId="{3959C354-E482-467D-AC4D-33F9CE3CA7F5}" destId="{06C4EEBE-BAE8-40C0-8174-ED56A2FDC303}" srcOrd="1" destOrd="0" parTransId="{5E70AF81-0145-447F-81D8-B57417223AB6}" sibTransId="{A35A9210-4886-46C6-BC55-E5974807FEC5}"/>
    <dgm:cxn modelId="{0C777799-79D5-4116-B6E0-3ACD6365E208}" type="presOf" srcId="{1B41F056-656A-470D-A94D-79E418C72882}" destId="{78C8AAAD-7176-4F42-A61E-5713A8B39347}" srcOrd="0" destOrd="0" presId="urn:microsoft.com/office/officeart/2005/8/layout/bList2"/>
    <dgm:cxn modelId="{E5327C9D-57E5-4113-B4AA-BB6B843949B8}" type="presOf" srcId="{FF30111D-6851-440D-BF81-2EDFF1504D7B}" destId="{5EAE119D-443C-4A5F-A852-52334E212299}" srcOrd="1" destOrd="0" presId="urn:microsoft.com/office/officeart/2005/8/layout/bList2"/>
    <dgm:cxn modelId="{E35C6EAA-546C-4455-88C0-0ED09B476E15}" type="presOf" srcId="{FF30111D-6851-440D-BF81-2EDFF1504D7B}" destId="{BDB784CE-5112-443A-B42B-8354DC9422E3}" srcOrd="0" destOrd="0" presId="urn:microsoft.com/office/officeart/2005/8/layout/bList2"/>
    <dgm:cxn modelId="{B11AB1AF-CF06-49E4-8EA5-7937E43EFA0D}" type="presOf" srcId="{C9712FC6-CA5B-499D-A81C-4AD314CE75CF}" destId="{3FABA794-400C-4754-B0B2-CF8878623690}" srcOrd="0" destOrd="0" presId="urn:microsoft.com/office/officeart/2005/8/layout/bList2"/>
    <dgm:cxn modelId="{F346CBC0-1574-431F-8065-0F9F8225F573}" type="presOf" srcId="{0C546BD1-674B-409F-ABA5-F011B83F0F6D}" destId="{50C20B56-E510-4CC0-BE0F-2E871189DAAB}" srcOrd="1" destOrd="0" presId="urn:microsoft.com/office/officeart/2005/8/layout/bList2"/>
    <dgm:cxn modelId="{731400C7-EE66-4CE3-8090-65861D9F178D}" type="presOf" srcId="{94418EBE-D2A4-4568-A39A-2BE7BCFD9E84}" destId="{C750DB2A-6230-45D7-A4E2-F9E5014BFC68}" srcOrd="0" destOrd="0" presId="urn:microsoft.com/office/officeart/2005/8/layout/bList2"/>
    <dgm:cxn modelId="{32478FC8-9553-4F4F-8AB2-05318D99C66B}" srcId="{06C4EEBE-BAE8-40C0-8174-ED56A2FDC303}" destId="{823C2FD7-6042-4017-A5AB-C6C44DC9FA21}" srcOrd="0" destOrd="0" parTransId="{B97DD703-B18B-419C-B070-05944E9EA8E8}" sibTransId="{B99CF0E8-9A97-4016-BF0B-49B75602BB1B}"/>
    <dgm:cxn modelId="{68E49FCA-854C-408E-A6A3-80F3EDA15824}" type="presOf" srcId="{72DB58F1-14CD-43CC-AD99-4B3F530B4AA5}" destId="{F0620F49-DB2F-4985-8EE3-28835B8E1C2F}" srcOrd="0" destOrd="2" presId="urn:microsoft.com/office/officeart/2005/8/layout/bList2"/>
    <dgm:cxn modelId="{A278CBCB-F191-4325-B21D-0E49890E1CA5}" type="presOf" srcId="{4A4EADAF-C39E-493D-B7D3-DF47F3F934E0}" destId="{42CC2AE4-559D-4FEC-8D5A-85BE4BC293ED}" srcOrd="0" destOrd="0" presId="urn:microsoft.com/office/officeart/2005/8/layout/bList2"/>
    <dgm:cxn modelId="{50D606CF-ADBE-4F86-AFDC-795C868A8856}" type="presOf" srcId="{94418EBE-D2A4-4568-A39A-2BE7BCFD9E84}" destId="{29B0F380-AD84-41BD-A418-8243F60334CB}" srcOrd="1" destOrd="0" presId="urn:microsoft.com/office/officeart/2005/8/layout/bList2"/>
    <dgm:cxn modelId="{9F6244E9-D62F-4A8B-BD5E-5143FA4A2D8D}" srcId="{06C4EEBE-BAE8-40C0-8174-ED56A2FDC303}" destId="{F89A02FC-D141-4214-BA35-DCF5AAF2E6DB}" srcOrd="1" destOrd="0" parTransId="{FAD669D0-870E-4CE4-B4E5-D04AE99C41B9}" sibTransId="{40F078B9-3A9D-4D9F-AE55-683CA397446D}"/>
    <dgm:cxn modelId="{985FE0ED-0567-4E32-A42F-48D7541DC018}" type="presOf" srcId="{8816DFAA-E4E4-4F3F-B99F-03A3A2844D40}" destId="{F3D7597C-8263-4537-9DC4-86F9B345AD14}" srcOrd="0" destOrd="0" presId="urn:microsoft.com/office/officeart/2005/8/layout/bList2"/>
    <dgm:cxn modelId="{ACE428F4-2EF9-4561-B20A-848808460DDB}" type="presOf" srcId="{06C4EEBE-BAE8-40C0-8174-ED56A2FDC303}" destId="{4BA42D00-2865-4879-81C0-BF4B0C0B3B95}" srcOrd="0" destOrd="0" presId="urn:microsoft.com/office/officeart/2005/8/layout/bList2"/>
    <dgm:cxn modelId="{DA6F0AFB-3D7C-481E-9CE9-4ACDCBBDFB0A}" type="presOf" srcId="{3959C354-E482-467D-AC4D-33F9CE3CA7F5}" destId="{FAEA399C-E155-453F-AF57-179F40CD4962}" srcOrd="0" destOrd="0" presId="urn:microsoft.com/office/officeart/2005/8/layout/bList2"/>
    <dgm:cxn modelId="{6018D3FD-FF0B-4E2E-8DD8-EC27713F93C7}" srcId="{0C546BD1-674B-409F-ABA5-F011B83F0F6D}" destId="{4EE3B629-D21E-4DF5-B63B-515CADC9510C}" srcOrd="2" destOrd="0" parTransId="{81992739-9E36-48C8-8843-B3F0679129B1}" sibTransId="{C795E8F1-BD6E-410A-8832-4F72C52A5880}"/>
    <dgm:cxn modelId="{15C860C3-3C71-44D2-8408-F6C31EE2DAE0}" type="presParOf" srcId="{FAEA399C-E155-453F-AF57-179F40CD4962}" destId="{2929A235-4805-4EBC-B99A-ADE257E96F40}" srcOrd="0" destOrd="0" presId="urn:microsoft.com/office/officeart/2005/8/layout/bList2"/>
    <dgm:cxn modelId="{D9B5D2C6-6099-422C-86F1-FC8EABB84867}" type="presParOf" srcId="{2929A235-4805-4EBC-B99A-ADE257E96F40}" destId="{3FABA794-400C-4754-B0B2-CF8878623690}" srcOrd="0" destOrd="0" presId="urn:microsoft.com/office/officeart/2005/8/layout/bList2"/>
    <dgm:cxn modelId="{E363AA1C-20D8-4474-BB7F-01ED02A74A52}" type="presParOf" srcId="{2929A235-4805-4EBC-B99A-ADE257E96F40}" destId="{C750DB2A-6230-45D7-A4E2-F9E5014BFC68}" srcOrd="1" destOrd="0" presId="urn:microsoft.com/office/officeart/2005/8/layout/bList2"/>
    <dgm:cxn modelId="{EFE92025-7AFA-47A6-AAE3-AD9D7DA91EA5}" type="presParOf" srcId="{2929A235-4805-4EBC-B99A-ADE257E96F40}" destId="{29B0F380-AD84-41BD-A418-8243F60334CB}" srcOrd="2" destOrd="0" presId="urn:microsoft.com/office/officeart/2005/8/layout/bList2"/>
    <dgm:cxn modelId="{FA44D2CA-2CD5-4190-B6B6-7FA2F6EABA76}" type="presParOf" srcId="{2929A235-4805-4EBC-B99A-ADE257E96F40}" destId="{6197B1A4-9CD4-4EFB-B233-EF70D740DB10}" srcOrd="3" destOrd="0" presId="urn:microsoft.com/office/officeart/2005/8/layout/bList2"/>
    <dgm:cxn modelId="{205CB2D0-E9A4-489E-BE9B-48651ACF5B2A}" type="presParOf" srcId="{FAEA399C-E155-453F-AF57-179F40CD4962}" destId="{42CC2AE4-559D-4FEC-8D5A-85BE4BC293ED}" srcOrd="1" destOrd="0" presId="urn:microsoft.com/office/officeart/2005/8/layout/bList2"/>
    <dgm:cxn modelId="{6D646B32-82EA-4603-9B7A-F7AAD320EA08}" type="presParOf" srcId="{FAEA399C-E155-453F-AF57-179F40CD4962}" destId="{17B1F795-0F95-48B0-A6FA-2C7F934897DE}" srcOrd="2" destOrd="0" presId="urn:microsoft.com/office/officeart/2005/8/layout/bList2"/>
    <dgm:cxn modelId="{ABD64335-8729-4FD1-8CE3-AE056DC7B574}" type="presParOf" srcId="{17B1F795-0F95-48B0-A6FA-2C7F934897DE}" destId="{F0620F49-DB2F-4985-8EE3-28835B8E1C2F}" srcOrd="0" destOrd="0" presId="urn:microsoft.com/office/officeart/2005/8/layout/bList2"/>
    <dgm:cxn modelId="{28CC4781-68B9-4FBA-9B75-67F26BC50329}" type="presParOf" srcId="{17B1F795-0F95-48B0-A6FA-2C7F934897DE}" destId="{4BA42D00-2865-4879-81C0-BF4B0C0B3B95}" srcOrd="1" destOrd="0" presId="urn:microsoft.com/office/officeart/2005/8/layout/bList2"/>
    <dgm:cxn modelId="{C92E18DE-E38E-4EB8-B231-59F06B0F4186}" type="presParOf" srcId="{17B1F795-0F95-48B0-A6FA-2C7F934897DE}" destId="{E583DEEE-8F7A-4A44-952E-650EA2F51EF8}" srcOrd="2" destOrd="0" presId="urn:microsoft.com/office/officeart/2005/8/layout/bList2"/>
    <dgm:cxn modelId="{3BA1109E-E897-42D6-87F7-EC4688CEE672}" type="presParOf" srcId="{17B1F795-0F95-48B0-A6FA-2C7F934897DE}" destId="{3CFFFB27-1708-4FF9-A78A-289172DBE118}" srcOrd="3" destOrd="0" presId="urn:microsoft.com/office/officeart/2005/8/layout/bList2"/>
    <dgm:cxn modelId="{62F7D21D-A2BA-42DD-98B8-7970C37514A1}" type="presParOf" srcId="{FAEA399C-E155-453F-AF57-179F40CD4962}" destId="{50AEF191-940A-4C69-9CD1-4D128ED137C8}" srcOrd="3" destOrd="0" presId="urn:microsoft.com/office/officeart/2005/8/layout/bList2"/>
    <dgm:cxn modelId="{1D036A98-06F1-4396-9325-D3884DF53AB2}" type="presParOf" srcId="{FAEA399C-E155-453F-AF57-179F40CD4962}" destId="{F1D227DA-6797-48DE-B212-A8E888088BBA}" srcOrd="4" destOrd="0" presId="urn:microsoft.com/office/officeart/2005/8/layout/bList2"/>
    <dgm:cxn modelId="{1D6B9E6A-5105-49B7-8651-907E6ADA3BE4}" type="presParOf" srcId="{F1D227DA-6797-48DE-B212-A8E888088BBA}" destId="{78C8AAAD-7176-4F42-A61E-5713A8B39347}" srcOrd="0" destOrd="0" presId="urn:microsoft.com/office/officeart/2005/8/layout/bList2"/>
    <dgm:cxn modelId="{9A3A9936-58FC-4493-9B52-C7953059A0A3}" type="presParOf" srcId="{F1D227DA-6797-48DE-B212-A8E888088BBA}" destId="{BDB784CE-5112-443A-B42B-8354DC9422E3}" srcOrd="1" destOrd="0" presId="urn:microsoft.com/office/officeart/2005/8/layout/bList2"/>
    <dgm:cxn modelId="{C341085B-9472-4760-8A20-18F0A141FFBC}" type="presParOf" srcId="{F1D227DA-6797-48DE-B212-A8E888088BBA}" destId="{5EAE119D-443C-4A5F-A852-52334E212299}" srcOrd="2" destOrd="0" presId="urn:microsoft.com/office/officeart/2005/8/layout/bList2"/>
    <dgm:cxn modelId="{A31D0B17-EA50-4503-BFAD-39BA545FED6E}" type="presParOf" srcId="{F1D227DA-6797-48DE-B212-A8E888088BBA}" destId="{45626A7F-8577-4CA8-A245-6D1016FECE1A}" srcOrd="3" destOrd="0" presId="urn:microsoft.com/office/officeart/2005/8/layout/bList2"/>
    <dgm:cxn modelId="{1F6C24C1-10DD-4D32-B388-FC2321989C03}" type="presParOf" srcId="{FAEA399C-E155-453F-AF57-179F40CD4962}" destId="{F3D7597C-8263-4537-9DC4-86F9B345AD14}" srcOrd="5" destOrd="0" presId="urn:microsoft.com/office/officeart/2005/8/layout/bList2"/>
    <dgm:cxn modelId="{789ECB1F-A6AD-4063-8884-FBFB87001E23}" type="presParOf" srcId="{FAEA399C-E155-453F-AF57-179F40CD4962}" destId="{3472000D-9CD1-4704-B4A1-AD3628DADBE7}" srcOrd="6" destOrd="0" presId="urn:microsoft.com/office/officeart/2005/8/layout/bList2"/>
    <dgm:cxn modelId="{15B63D17-5F97-44CA-B42B-D52ED65B625B}" type="presParOf" srcId="{3472000D-9CD1-4704-B4A1-AD3628DADBE7}" destId="{CA9975BF-EE9A-4AFC-8AD6-599736CFE0F8}" srcOrd="0" destOrd="0" presId="urn:microsoft.com/office/officeart/2005/8/layout/bList2"/>
    <dgm:cxn modelId="{4AD692D3-6E7B-439B-990F-400FC1783B3D}" type="presParOf" srcId="{3472000D-9CD1-4704-B4A1-AD3628DADBE7}" destId="{27803CD0-CBB2-4E8F-8F40-5DCB280EBF98}" srcOrd="1" destOrd="0" presId="urn:microsoft.com/office/officeart/2005/8/layout/bList2"/>
    <dgm:cxn modelId="{BF9E335B-E460-4B24-8249-A44410FEA894}" type="presParOf" srcId="{3472000D-9CD1-4704-B4A1-AD3628DADBE7}" destId="{50C20B56-E510-4CC0-BE0F-2E871189DAAB}" srcOrd="2" destOrd="0" presId="urn:microsoft.com/office/officeart/2005/8/layout/bList2"/>
    <dgm:cxn modelId="{C182E9DC-ACEA-4FAF-A87F-4BEDA4E1FE88}" type="presParOf" srcId="{3472000D-9CD1-4704-B4A1-AD3628DADBE7}" destId="{6F35A2DD-8DD6-4B35-A053-723B2C0836F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E8FB95-D450-49AB-A7EA-C58F3E77B2EF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1DBF08-0451-4764-9107-A90EFB5452B4}">
      <dgm:prSet phldrT="[Text]" custT="1"/>
      <dgm:spPr>
        <a:solidFill>
          <a:srgbClr val="384967"/>
        </a:solidFill>
      </dgm:spPr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Clinical Episode</a:t>
          </a:r>
        </a:p>
      </dgm:t>
    </dgm:pt>
    <dgm:pt modelId="{356BFD2C-8258-4D91-B935-552CC341FFB8}" type="parTrans" cxnId="{A88EDE35-9CB6-4461-B699-421AD0F6604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D0F73-D32E-4473-9228-74523908D1FB}" type="sibTrans" cxnId="{A88EDE35-9CB6-4461-B699-421AD0F6604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32025-50CB-4D27-BBF6-2CFD377398F6}">
      <dgm:prSet phldrT="[Text]" custT="1"/>
      <dgm:spPr>
        <a:solidFill>
          <a:srgbClr val="89B2C4"/>
        </a:solidFill>
        <a:ln>
          <a:solidFill>
            <a:srgbClr val="89B2C4"/>
          </a:solidFill>
        </a:ln>
      </dgm:spPr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Clinical lab services, DME</a:t>
          </a:r>
        </a:p>
      </dgm:t>
    </dgm:pt>
    <dgm:pt modelId="{DBF58E99-1C28-4892-B412-0901D4DB6468}" type="parTrans" cxnId="{DCC1E6E4-1101-4E9F-9F94-BD1F4532F90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3D51F-62A3-4711-A268-824C6C7D30CD}" type="sibTrans" cxnId="{DCC1E6E4-1101-4E9F-9F94-BD1F4532F90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F8B93-534A-4EC3-BEEB-974F7EDC7EA6}">
      <dgm:prSet phldrT="[Text]" custT="1"/>
      <dgm:spPr>
        <a:solidFill>
          <a:srgbClr val="89B2C4"/>
        </a:solidFill>
        <a:ln>
          <a:solidFill>
            <a:srgbClr val="89B2C4"/>
          </a:solidFill>
        </a:ln>
      </dgm:spPr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SNF, IRF, LTCH, HHA, and Hospice services</a:t>
          </a:r>
        </a:p>
      </dgm:t>
    </dgm:pt>
    <dgm:pt modelId="{A529E39B-BE4A-4DE4-B1DE-CC15EE3C74D2}" type="parTrans" cxnId="{1DFCAE7B-3391-4E03-B1DD-7B195D743EE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9ABCF-CF6F-41FE-AED3-3147C0D7C316}" type="sibTrans" cxnId="{1DFCAE7B-3391-4E03-B1DD-7B195D743EE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4825C-F1D7-460C-BC47-6EBF83EBDFFD}">
      <dgm:prSet custT="1"/>
      <dgm:spPr>
        <a:solidFill>
          <a:srgbClr val="BDC5DB"/>
        </a:solidFill>
        <a:ln>
          <a:solidFill>
            <a:srgbClr val="BDC5DB"/>
          </a:solidFill>
        </a:ln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IP or OP hospital services that comprise the Anchor Stay or Anchor Procedure</a:t>
          </a:r>
        </a:p>
      </dgm:t>
    </dgm:pt>
    <dgm:pt modelId="{5F707EE7-18F4-4086-84AD-6D7C0F146EFB}" type="parTrans" cxnId="{08531FA7-C59B-4274-8568-391B0B25FB0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6A93B-FC88-4E04-9FB5-470DEBD4461B}" type="sibTrans" cxnId="{08531FA7-C59B-4274-8568-391B0B25FB0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A251B-4BCF-44ED-AF0E-DF17C278F148}">
      <dgm:prSet custT="1"/>
      <dgm:spPr>
        <a:solidFill>
          <a:srgbClr val="4F9FA6"/>
        </a:solidFill>
        <a:ln>
          <a:solidFill>
            <a:srgbClr val="4F9FA6"/>
          </a:solidFill>
        </a:ln>
      </dgm:spPr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IP Hospital Readmission services; Other hospital OP services</a:t>
          </a:r>
        </a:p>
      </dgm:t>
    </dgm:pt>
    <dgm:pt modelId="{C7F1CE8B-9C73-4AF0-A25B-015F894C1278}" type="parTrans" cxnId="{BA7F45A2-68EC-48D9-85FF-507A7EE922F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EE852-DBC7-4663-BA83-ADE390858A4C}" type="sibTrans" cxnId="{BA7F45A2-68EC-48D9-85FF-507A7EE922F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59D22-F5D5-47F0-A88C-A9A950CEDCC3}">
      <dgm:prSet custT="1"/>
      <dgm:spPr>
        <a:solidFill>
          <a:srgbClr val="5489A3"/>
        </a:solidFill>
        <a:ln>
          <a:solidFill>
            <a:srgbClr val="5489A3"/>
          </a:solidFill>
        </a:ln>
      </dgm:spPr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Physicians’ services</a:t>
          </a:r>
        </a:p>
      </dgm:t>
    </dgm:pt>
    <dgm:pt modelId="{E133DE45-F10A-4478-8267-2B791648DC8B}" type="parTrans" cxnId="{B6D0606F-F67B-4A26-AD12-6B96B0EAB98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51837-968C-48E1-8DB1-97136802A271}" type="sibTrans" cxnId="{B6D0606F-F67B-4A26-AD12-6B96B0EAB98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B41DD-A1FF-45B4-8640-6392B9DD6B5E}">
      <dgm:prSet custT="1"/>
      <dgm:spPr>
        <a:solidFill>
          <a:srgbClr val="8394B8"/>
        </a:solidFill>
        <a:ln>
          <a:solidFill>
            <a:srgbClr val="8394B8"/>
          </a:solidFill>
        </a:ln>
      </dgm:spPr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Part B Drugs</a:t>
          </a:r>
        </a:p>
      </dgm:t>
    </dgm:pt>
    <dgm:pt modelId="{1961AC6F-C437-4807-AFF0-7F3365949460}" type="parTrans" cxnId="{C203CF20-3B53-4FD4-9685-46EFA79CD8C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B83D7-9CDC-453A-B5A3-A9B3079CDAB1}" type="sibTrans" cxnId="{C203CF20-3B53-4FD4-9685-46EFA79CD8C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3CF27-D1B3-4B62-9CC5-DA1981DB178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1EFB88-A3AB-4D43-87E9-FC6F16A9B2F5}" type="parTrans" cxnId="{51351E0D-EDBD-4228-9E0D-5AC2982249A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03A6C-59BD-4123-9E6F-4EECD807D4EE}" type="sibTrans" cxnId="{51351E0D-EDBD-4228-9E0D-5AC2982249A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B506B-5E3A-4A6A-AFDF-A61FDCF94615}" type="pres">
      <dgm:prSet presAssocID="{3AE8FB95-D450-49AB-A7EA-C58F3E77B2E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85DB577-BCFE-4D9E-8B56-D91FE25495E5}" type="pres">
      <dgm:prSet presAssocID="{741DBF08-0451-4764-9107-A90EFB5452B4}" presName="Parent" presStyleLbl="node0" presStyleIdx="0" presStyleCnt="1">
        <dgm:presLayoutVars>
          <dgm:chMax val="6"/>
          <dgm:chPref val="6"/>
        </dgm:presLayoutVars>
      </dgm:prSet>
      <dgm:spPr/>
    </dgm:pt>
    <dgm:pt modelId="{F5EA0257-1B46-4DB8-B03D-7DF8DE07D819}" type="pres">
      <dgm:prSet presAssocID="{32332025-50CB-4D27-BBF6-2CFD377398F6}" presName="Accent1" presStyleCnt="0"/>
      <dgm:spPr/>
    </dgm:pt>
    <dgm:pt modelId="{757DE811-40CA-4A1D-9C5D-22A1754A5F9C}" type="pres">
      <dgm:prSet presAssocID="{32332025-50CB-4D27-BBF6-2CFD377398F6}" presName="Accent" presStyleLbl="bgShp" presStyleIdx="0" presStyleCnt="6"/>
      <dgm:spPr/>
    </dgm:pt>
    <dgm:pt modelId="{EEA1C5DE-FE6D-4755-AD28-D4072632136E}" type="pres">
      <dgm:prSet presAssocID="{32332025-50CB-4D27-BBF6-2CFD377398F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E478C74-53F5-4DDE-BDBE-47B2F495406C}" type="pres">
      <dgm:prSet presAssocID="{D69F8B93-534A-4EC3-BEEB-974F7EDC7EA6}" presName="Accent2" presStyleCnt="0"/>
      <dgm:spPr/>
    </dgm:pt>
    <dgm:pt modelId="{6A9A83F7-688C-440C-962B-D31939AA37AA}" type="pres">
      <dgm:prSet presAssocID="{D69F8B93-534A-4EC3-BEEB-974F7EDC7EA6}" presName="Accent" presStyleLbl="bgShp" presStyleIdx="1" presStyleCnt="6"/>
      <dgm:spPr>
        <a:solidFill>
          <a:srgbClr val="DEE2ED"/>
        </a:solidFill>
      </dgm:spPr>
    </dgm:pt>
    <dgm:pt modelId="{F1D646E9-2FC7-48E2-90A9-A72EC8047F56}" type="pres">
      <dgm:prSet presAssocID="{D69F8B93-534A-4EC3-BEEB-974F7EDC7EA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F27BC15-6F14-47B4-8D94-0C2DC7A8C98D}" type="pres">
      <dgm:prSet presAssocID="{5B44825C-F1D7-460C-BC47-6EBF83EBDFFD}" presName="Accent3" presStyleCnt="0"/>
      <dgm:spPr/>
    </dgm:pt>
    <dgm:pt modelId="{0877C665-F66F-4D75-8A9E-D8155B1A567C}" type="pres">
      <dgm:prSet presAssocID="{5B44825C-F1D7-460C-BC47-6EBF83EBDFFD}" presName="Accent" presStyleLbl="bgShp" presStyleIdx="2" presStyleCnt="6"/>
      <dgm:spPr>
        <a:solidFill>
          <a:srgbClr val="DEE2ED"/>
        </a:solidFill>
      </dgm:spPr>
    </dgm:pt>
    <dgm:pt modelId="{20004F99-A291-4D96-8764-271EBC62269E}" type="pres">
      <dgm:prSet presAssocID="{5B44825C-F1D7-460C-BC47-6EBF83EBDFF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E66B0C8-48BC-4DC4-B33E-5821F45164F7}" type="pres">
      <dgm:prSet presAssocID="{EC5A251B-4BCF-44ED-AF0E-DF17C278F148}" presName="Accent4" presStyleCnt="0"/>
      <dgm:spPr/>
    </dgm:pt>
    <dgm:pt modelId="{198FA67B-782E-44F9-B317-48266EB8E973}" type="pres">
      <dgm:prSet presAssocID="{EC5A251B-4BCF-44ED-AF0E-DF17C278F148}" presName="Accent" presStyleLbl="bgShp" presStyleIdx="3" presStyleCnt="6"/>
      <dgm:spPr>
        <a:solidFill>
          <a:srgbClr val="DEE2ED"/>
        </a:solidFill>
      </dgm:spPr>
    </dgm:pt>
    <dgm:pt modelId="{A98EE9EA-8E6B-450A-A2F4-80A1BF5C1FBB}" type="pres">
      <dgm:prSet presAssocID="{EC5A251B-4BCF-44ED-AF0E-DF17C278F14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B250F3F-D0D8-4704-BD1A-70DA84347100}" type="pres">
      <dgm:prSet presAssocID="{F7059D22-F5D5-47F0-A88C-A9A950CEDCC3}" presName="Accent5" presStyleCnt="0"/>
      <dgm:spPr/>
    </dgm:pt>
    <dgm:pt modelId="{6C4377FE-2AD3-44B3-A67C-8B8E719F20E8}" type="pres">
      <dgm:prSet presAssocID="{F7059D22-F5D5-47F0-A88C-A9A950CEDCC3}" presName="Accent" presStyleLbl="bgShp" presStyleIdx="4" presStyleCnt="6"/>
      <dgm:spPr>
        <a:solidFill>
          <a:srgbClr val="DEE2ED"/>
        </a:solidFill>
      </dgm:spPr>
    </dgm:pt>
    <dgm:pt modelId="{3C87549D-6524-4D6A-88DE-FBEBAA249F2F}" type="pres">
      <dgm:prSet presAssocID="{F7059D22-F5D5-47F0-A88C-A9A950CEDCC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FDC7C6D-AD16-45FB-9E83-A4EA3A4905B7}" type="pres">
      <dgm:prSet presAssocID="{ECDB41DD-A1FF-45B4-8640-6392B9DD6B5E}" presName="Accent6" presStyleCnt="0"/>
      <dgm:spPr/>
    </dgm:pt>
    <dgm:pt modelId="{CFDC3A5E-0B9F-42E9-867A-365146B3C328}" type="pres">
      <dgm:prSet presAssocID="{ECDB41DD-A1FF-45B4-8640-6392B9DD6B5E}" presName="Accent" presStyleLbl="bgShp" presStyleIdx="5" presStyleCnt="6"/>
      <dgm:spPr>
        <a:solidFill>
          <a:srgbClr val="DEE2ED"/>
        </a:solidFill>
      </dgm:spPr>
    </dgm:pt>
    <dgm:pt modelId="{592A879D-E07A-47AA-8379-5AAA6E98D9F1}" type="pres">
      <dgm:prSet presAssocID="{ECDB41DD-A1FF-45B4-8640-6392B9DD6B5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1351E0D-EDBD-4228-9E0D-5AC2982249AC}" srcId="{3AE8FB95-D450-49AB-A7EA-C58F3E77B2EF}" destId="{4AD3CF27-D1B3-4B62-9CC5-DA1981DB1782}" srcOrd="1" destOrd="0" parTransId="{341EFB88-A3AB-4D43-87E9-FC6F16A9B2F5}" sibTransId="{37703A6C-59BD-4123-9E6F-4EECD807D4EE}"/>
    <dgm:cxn modelId="{C203CF20-3B53-4FD4-9685-46EFA79CD8C0}" srcId="{741DBF08-0451-4764-9107-A90EFB5452B4}" destId="{ECDB41DD-A1FF-45B4-8640-6392B9DD6B5E}" srcOrd="5" destOrd="0" parTransId="{1961AC6F-C437-4807-AFF0-7F3365949460}" sibTransId="{C01B83D7-9CDC-453A-B5A3-A9B3079CDAB1}"/>
    <dgm:cxn modelId="{B0DF7027-EE84-400B-B117-C3CF221B5DF3}" type="presOf" srcId="{F7059D22-F5D5-47F0-A88C-A9A950CEDCC3}" destId="{3C87549D-6524-4D6A-88DE-FBEBAA249F2F}" srcOrd="0" destOrd="0" presId="urn:microsoft.com/office/officeart/2011/layout/HexagonRadial"/>
    <dgm:cxn modelId="{A88EDE35-9CB6-4461-B699-421AD0F6604F}" srcId="{3AE8FB95-D450-49AB-A7EA-C58F3E77B2EF}" destId="{741DBF08-0451-4764-9107-A90EFB5452B4}" srcOrd="0" destOrd="0" parTransId="{356BFD2C-8258-4D91-B935-552CC341FFB8}" sibTransId="{B9ED0F73-D32E-4473-9228-74523908D1FB}"/>
    <dgm:cxn modelId="{B6D0606F-F67B-4A26-AD12-6B96B0EAB98F}" srcId="{741DBF08-0451-4764-9107-A90EFB5452B4}" destId="{F7059D22-F5D5-47F0-A88C-A9A950CEDCC3}" srcOrd="4" destOrd="0" parTransId="{E133DE45-F10A-4478-8267-2B791648DC8B}" sibTransId="{CA451837-968C-48E1-8DB1-97136802A271}"/>
    <dgm:cxn modelId="{1DFCAE7B-3391-4E03-B1DD-7B195D743EE5}" srcId="{741DBF08-0451-4764-9107-A90EFB5452B4}" destId="{D69F8B93-534A-4EC3-BEEB-974F7EDC7EA6}" srcOrd="1" destOrd="0" parTransId="{A529E39B-BE4A-4DE4-B1DE-CC15EE3C74D2}" sibTransId="{9769ABCF-CF6F-41FE-AED3-3147C0D7C316}"/>
    <dgm:cxn modelId="{34A6778F-49D8-4BBB-B12C-ADCDB729BCB5}" type="presOf" srcId="{3AE8FB95-D450-49AB-A7EA-C58F3E77B2EF}" destId="{39EB506B-5E3A-4A6A-AFDF-A61FDCF94615}" srcOrd="0" destOrd="0" presId="urn:microsoft.com/office/officeart/2011/layout/HexagonRadial"/>
    <dgm:cxn modelId="{2EA94F92-2C8F-488A-813E-2EEACC0DC210}" type="presOf" srcId="{741DBF08-0451-4764-9107-A90EFB5452B4}" destId="{285DB577-BCFE-4D9E-8B56-D91FE25495E5}" srcOrd="0" destOrd="0" presId="urn:microsoft.com/office/officeart/2011/layout/HexagonRadial"/>
    <dgm:cxn modelId="{4BF4B793-0CAC-411F-AC6E-802013FDDEE5}" type="presOf" srcId="{32332025-50CB-4D27-BBF6-2CFD377398F6}" destId="{EEA1C5DE-FE6D-4755-AD28-D4072632136E}" srcOrd="0" destOrd="0" presId="urn:microsoft.com/office/officeart/2011/layout/HexagonRadial"/>
    <dgm:cxn modelId="{BA7F45A2-68EC-48D9-85FF-507A7EE922F9}" srcId="{741DBF08-0451-4764-9107-A90EFB5452B4}" destId="{EC5A251B-4BCF-44ED-AF0E-DF17C278F148}" srcOrd="3" destOrd="0" parTransId="{C7F1CE8B-9C73-4AF0-A25B-015F894C1278}" sibTransId="{D46EE852-DBC7-4663-BA83-ADE390858A4C}"/>
    <dgm:cxn modelId="{08531FA7-C59B-4274-8568-391B0B25FB02}" srcId="{741DBF08-0451-4764-9107-A90EFB5452B4}" destId="{5B44825C-F1D7-460C-BC47-6EBF83EBDFFD}" srcOrd="2" destOrd="0" parTransId="{5F707EE7-18F4-4086-84AD-6D7C0F146EFB}" sibTransId="{5EF6A93B-FC88-4E04-9FB5-470DEBD4461B}"/>
    <dgm:cxn modelId="{F350AEC0-9C5C-48C8-BB21-4B4C736C3CD2}" type="presOf" srcId="{ECDB41DD-A1FF-45B4-8640-6392B9DD6B5E}" destId="{592A879D-E07A-47AA-8379-5AAA6E98D9F1}" srcOrd="0" destOrd="0" presId="urn:microsoft.com/office/officeart/2011/layout/HexagonRadial"/>
    <dgm:cxn modelId="{6F5B54CD-F4B2-43B6-93A7-37F798EA65CE}" type="presOf" srcId="{5B44825C-F1D7-460C-BC47-6EBF83EBDFFD}" destId="{20004F99-A291-4D96-8764-271EBC62269E}" srcOrd="0" destOrd="0" presId="urn:microsoft.com/office/officeart/2011/layout/HexagonRadial"/>
    <dgm:cxn modelId="{B43AD9E0-572F-4C2F-AAC5-6528724B3578}" type="presOf" srcId="{EC5A251B-4BCF-44ED-AF0E-DF17C278F148}" destId="{A98EE9EA-8E6B-450A-A2F4-80A1BF5C1FBB}" srcOrd="0" destOrd="0" presId="urn:microsoft.com/office/officeart/2011/layout/HexagonRadial"/>
    <dgm:cxn modelId="{DCC1E6E4-1101-4E9F-9F94-BD1F4532F90E}" srcId="{741DBF08-0451-4764-9107-A90EFB5452B4}" destId="{32332025-50CB-4D27-BBF6-2CFD377398F6}" srcOrd="0" destOrd="0" parTransId="{DBF58E99-1C28-4892-B412-0901D4DB6468}" sibTransId="{C6F3D51F-62A3-4711-A268-824C6C7D30CD}"/>
    <dgm:cxn modelId="{06253FEB-310B-4F57-B0B5-014C387FD5E0}" type="presOf" srcId="{D69F8B93-534A-4EC3-BEEB-974F7EDC7EA6}" destId="{F1D646E9-2FC7-48E2-90A9-A72EC8047F56}" srcOrd="0" destOrd="0" presId="urn:microsoft.com/office/officeart/2011/layout/HexagonRadial"/>
    <dgm:cxn modelId="{9BEE8862-08EE-48E6-B357-603B974C437A}" type="presParOf" srcId="{39EB506B-5E3A-4A6A-AFDF-A61FDCF94615}" destId="{285DB577-BCFE-4D9E-8B56-D91FE25495E5}" srcOrd="0" destOrd="0" presId="urn:microsoft.com/office/officeart/2011/layout/HexagonRadial"/>
    <dgm:cxn modelId="{AC258BEA-E4F5-4428-BA9B-7C29874D216F}" type="presParOf" srcId="{39EB506B-5E3A-4A6A-AFDF-A61FDCF94615}" destId="{F5EA0257-1B46-4DB8-B03D-7DF8DE07D819}" srcOrd="1" destOrd="0" presId="urn:microsoft.com/office/officeart/2011/layout/HexagonRadial"/>
    <dgm:cxn modelId="{1ECB4251-9E7A-40A7-8567-6485E08A359F}" type="presParOf" srcId="{F5EA0257-1B46-4DB8-B03D-7DF8DE07D819}" destId="{757DE811-40CA-4A1D-9C5D-22A1754A5F9C}" srcOrd="0" destOrd="0" presId="urn:microsoft.com/office/officeart/2011/layout/HexagonRadial"/>
    <dgm:cxn modelId="{E14C317A-B24B-45C5-85CE-C59A683131E3}" type="presParOf" srcId="{39EB506B-5E3A-4A6A-AFDF-A61FDCF94615}" destId="{EEA1C5DE-FE6D-4755-AD28-D4072632136E}" srcOrd="2" destOrd="0" presId="urn:microsoft.com/office/officeart/2011/layout/HexagonRadial"/>
    <dgm:cxn modelId="{C87CB592-A031-4F9F-9333-85BD9553BFE9}" type="presParOf" srcId="{39EB506B-5E3A-4A6A-AFDF-A61FDCF94615}" destId="{0E478C74-53F5-4DDE-BDBE-47B2F495406C}" srcOrd="3" destOrd="0" presId="urn:microsoft.com/office/officeart/2011/layout/HexagonRadial"/>
    <dgm:cxn modelId="{75302D8B-3AF3-4825-A78A-5B4742D20445}" type="presParOf" srcId="{0E478C74-53F5-4DDE-BDBE-47B2F495406C}" destId="{6A9A83F7-688C-440C-962B-D31939AA37AA}" srcOrd="0" destOrd="0" presId="urn:microsoft.com/office/officeart/2011/layout/HexagonRadial"/>
    <dgm:cxn modelId="{AA544F8C-C84B-496A-AFAC-4E4BB7E13BD5}" type="presParOf" srcId="{39EB506B-5E3A-4A6A-AFDF-A61FDCF94615}" destId="{F1D646E9-2FC7-48E2-90A9-A72EC8047F56}" srcOrd="4" destOrd="0" presId="urn:microsoft.com/office/officeart/2011/layout/HexagonRadial"/>
    <dgm:cxn modelId="{AED012F7-0510-4E70-8356-A9578E0E9590}" type="presParOf" srcId="{39EB506B-5E3A-4A6A-AFDF-A61FDCF94615}" destId="{CF27BC15-6F14-47B4-8D94-0C2DC7A8C98D}" srcOrd="5" destOrd="0" presId="urn:microsoft.com/office/officeart/2011/layout/HexagonRadial"/>
    <dgm:cxn modelId="{4643310A-88DC-46E7-B926-469593A740E5}" type="presParOf" srcId="{CF27BC15-6F14-47B4-8D94-0C2DC7A8C98D}" destId="{0877C665-F66F-4D75-8A9E-D8155B1A567C}" srcOrd="0" destOrd="0" presId="urn:microsoft.com/office/officeart/2011/layout/HexagonRadial"/>
    <dgm:cxn modelId="{F4CB5177-4BBC-46B6-9495-2EFAA009AA4A}" type="presParOf" srcId="{39EB506B-5E3A-4A6A-AFDF-A61FDCF94615}" destId="{20004F99-A291-4D96-8764-271EBC62269E}" srcOrd="6" destOrd="0" presId="urn:microsoft.com/office/officeart/2011/layout/HexagonRadial"/>
    <dgm:cxn modelId="{95EA1CCA-5C45-426F-A98D-6121D3FC81CC}" type="presParOf" srcId="{39EB506B-5E3A-4A6A-AFDF-A61FDCF94615}" destId="{5E66B0C8-48BC-4DC4-B33E-5821F45164F7}" srcOrd="7" destOrd="0" presId="urn:microsoft.com/office/officeart/2011/layout/HexagonRadial"/>
    <dgm:cxn modelId="{A0F22DAB-3E63-4C04-B2FF-847BF1A21696}" type="presParOf" srcId="{5E66B0C8-48BC-4DC4-B33E-5821F45164F7}" destId="{198FA67B-782E-44F9-B317-48266EB8E973}" srcOrd="0" destOrd="0" presId="urn:microsoft.com/office/officeart/2011/layout/HexagonRadial"/>
    <dgm:cxn modelId="{88D4FB6F-571D-402B-9222-694D01BACB05}" type="presParOf" srcId="{39EB506B-5E3A-4A6A-AFDF-A61FDCF94615}" destId="{A98EE9EA-8E6B-450A-A2F4-80A1BF5C1FBB}" srcOrd="8" destOrd="0" presId="urn:microsoft.com/office/officeart/2011/layout/HexagonRadial"/>
    <dgm:cxn modelId="{6EA37115-880F-4631-ABB7-ACFFEC359DAA}" type="presParOf" srcId="{39EB506B-5E3A-4A6A-AFDF-A61FDCF94615}" destId="{3B250F3F-D0D8-4704-BD1A-70DA84347100}" srcOrd="9" destOrd="0" presId="urn:microsoft.com/office/officeart/2011/layout/HexagonRadial"/>
    <dgm:cxn modelId="{93C37DD5-EAE4-4D80-8C41-3665204A69FD}" type="presParOf" srcId="{3B250F3F-D0D8-4704-BD1A-70DA84347100}" destId="{6C4377FE-2AD3-44B3-A67C-8B8E719F20E8}" srcOrd="0" destOrd="0" presId="urn:microsoft.com/office/officeart/2011/layout/HexagonRadial"/>
    <dgm:cxn modelId="{3610B27C-516E-4172-9223-1873A8918100}" type="presParOf" srcId="{39EB506B-5E3A-4A6A-AFDF-A61FDCF94615}" destId="{3C87549D-6524-4D6A-88DE-FBEBAA249F2F}" srcOrd="10" destOrd="0" presId="urn:microsoft.com/office/officeart/2011/layout/HexagonRadial"/>
    <dgm:cxn modelId="{7910F279-9BCD-42A6-8652-6888BFF301B3}" type="presParOf" srcId="{39EB506B-5E3A-4A6A-AFDF-A61FDCF94615}" destId="{7FDC7C6D-AD16-45FB-9E83-A4EA3A4905B7}" srcOrd="11" destOrd="0" presId="urn:microsoft.com/office/officeart/2011/layout/HexagonRadial"/>
    <dgm:cxn modelId="{2C63F50B-7FE2-49C6-9296-78B6314E402E}" type="presParOf" srcId="{7FDC7C6D-AD16-45FB-9E83-A4EA3A4905B7}" destId="{CFDC3A5E-0B9F-42E9-867A-365146B3C328}" srcOrd="0" destOrd="0" presId="urn:microsoft.com/office/officeart/2011/layout/HexagonRadial"/>
    <dgm:cxn modelId="{FEB37D2E-E863-481D-BB1C-9052CC74EE64}" type="presParOf" srcId="{39EB506B-5E3A-4A6A-AFDF-A61FDCF94615}" destId="{592A879D-E07A-47AA-8379-5AAA6E98D9F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D08E6C-0718-4767-A669-DB388AC14E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90DB3A-AE60-402C-AC66-6C692A295438}">
      <dgm:prSet phldrT="[Text]"/>
      <dgm:spPr/>
      <dgm:t>
        <a:bodyPr/>
        <a:lstStyle/>
        <a:p>
          <a:r>
            <a:rPr lang="en-US" sz="1300" b="0" i="0" u="none" strike="noStrike" baseline="0">
              <a:latin typeface="Arial" panose="020B0604020202020204" pitchFamily="34" charset="0"/>
              <a:cs typeface="Arial" panose="020B0604020202020204" pitchFamily="34" charset="0"/>
            </a:rPr>
            <a:t>Episode Triggers:</a:t>
          </a:r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21A070-6E83-4943-88CD-EF30276E38F2}" type="parTrans" cxnId="{6A88144C-8FB7-4B61-9592-63ADA058D7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5A821-D971-45A2-9CBA-4532430FF681}" type="sibTrans" cxnId="{6A88144C-8FB7-4B61-9592-63ADA058D7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D88B4-67CD-417C-8CFD-20BC7D74DB41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Included Services:</a:t>
          </a:r>
        </a:p>
      </dgm:t>
    </dgm:pt>
    <dgm:pt modelId="{453504F5-9E15-4F26-A59A-88063D21992B}" type="parTrans" cxnId="{9D6B3D27-5611-4E20-BEB8-03CBAA4568E2}">
      <dgm:prSet/>
      <dgm:spPr/>
      <dgm:t>
        <a:bodyPr/>
        <a:lstStyle/>
        <a:p>
          <a:endParaRPr lang="en-US"/>
        </a:p>
      </dgm:t>
    </dgm:pt>
    <dgm:pt modelId="{F54B4A2A-3C59-4250-B36B-9858EFB4D065}" type="sibTrans" cxnId="{9D6B3D27-5611-4E20-BEB8-03CBAA4568E2}">
      <dgm:prSet/>
      <dgm:spPr/>
      <dgm:t>
        <a:bodyPr/>
        <a:lstStyle/>
        <a:p>
          <a:endParaRPr lang="en-US"/>
        </a:p>
      </dgm:t>
    </dgm:pt>
    <dgm:pt modelId="{CA0BB558-6B96-4C3D-9A82-E740D58DA77B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Clinical Episode Length:</a:t>
          </a:r>
        </a:p>
      </dgm:t>
    </dgm:pt>
    <dgm:pt modelId="{EE73001B-819F-4E3F-B1CA-35CC2AF18CCA}" type="parTrans" cxnId="{5E257B66-34BC-48EB-B26B-2585DFD7F95B}">
      <dgm:prSet/>
      <dgm:spPr/>
      <dgm:t>
        <a:bodyPr/>
        <a:lstStyle/>
        <a:p>
          <a:endParaRPr lang="en-US"/>
        </a:p>
      </dgm:t>
    </dgm:pt>
    <dgm:pt modelId="{56F77B3B-61CC-4DDB-B0C1-5D2A021B03E4}" type="sibTrans" cxnId="{5E257B66-34BC-48EB-B26B-2585DFD7F95B}">
      <dgm:prSet/>
      <dgm:spPr/>
      <dgm:t>
        <a:bodyPr/>
        <a:lstStyle/>
        <a:p>
          <a:endParaRPr lang="en-US"/>
        </a:p>
      </dgm:t>
    </dgm:pt>
    <dgm:pt modelId="{A4F019F3-62C8-4B64-B9CD-5936F0D11D0F}">
      <dgm:prSet phldrT="[Text]"/>
      <dgm:spPr/>
      <dgm:t>
        <a:bodyPr/>
        <a:lstStyle/>
        <a:p>
          <a:r>
            <a:rPr lang="en-US" b="0" i="0" u="none" strike="noStrike" baseline="0">
              <a:latin typeface="Arial" panose="020B0604020202020204" pitchFamily="34" charset="0"/>
              <a:cs typeface="Arial" panose="020B0604020202020204" pitchFamily="34" charset="0"/>
            </a:rPr>
            <a:t>Anchor Stay: IP hospital stay + 90 days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1F97B-F615-4684-8E92-FAC866DB4147}" type="parTrans" cxnId="{D1AFE410-022D-4B55-BDD8-FE475654F17A}">
      <dgm:prSet/>
      <dgm:spPr/>
      <dgm:t>
        <a:bodyPr/>
        <a:lstStyle/>
        <a:p>
          <a:endParaRPr lang="en-US"/>
        </a:p>
      </dgm:t>
    </dgm:pt>
    <dgm:pt modelId="{B069FF26-743E-433D-9764-910D05F25AD0}" type="sibTrans" cxnId="{D1AFE410-022D-4B55-BDD8-FE475654F17A}">
      <dgm:prSet/>
      <dgm:spPr/>
      <dgm:t>
        <a:bodyPr/>
        <a:lstStyle/>
        <a:p>
          <a:endParaRPr lang="en-US"/>
        </a:p>
      </dgm:t>
    </dgm:pt>
    <dgm:pt modelId="{BAE62F8C-3ECB-463D-9E13-E61736F0287C}">
      <dgm:prSet/>
      <dgm:spPr/>
      <dgm:t>
        <a:bodyPr/>
        <a:lstStyle/>
        <a:p>
          <a:r>
            <a:rPr lang="en-US" sz="1000" b="0" i="0" u="none" strike="noStrike" baseline="0">
              <a:latin typeface="Arial" panose="020B0604020202020204" pitchFamily="34" charset="0"/>
              <a:cs typeface="Arial" panose="020B0604020202020204" pitchFamily="34" charset="0"/>
            </a:rPr>
            <a:t>Anchor Stay: FFS claim for IP hospital stay identified by MS-DRG</a:t>
          </a:r>
        </a:p>
      </dgm:t>
    </dgm:pt>
    <dgm:pt modelId="{C301DDBB-45A3-421F-991E-E4D9DE37BCFA}" type="parTrans" cxnId="{E799B444-F90D-4BD7-9027-E16E3A8ABC11}">
      <dgm:prSet/>
      <dgm:spPr/>
      <dgm:t>
        <a:bodyPr/>
        <a:lstStyle/>
        <a:p>
          <a:endParaRPr lang="en-US"/>
        </a:p>
      </dgm:t>
    </dgm:pt>
    <dgm:pt modelId="{A20853B2-5551-4304-AA16-FB8E2ACC1B81}" type="sibTrans" cxnId="{E799B444-F90D-4BD7-9027-E16E3A8ABC11}">
      <dgm:prSet/>
      <dgm:spPr/>
      <dgm:t>
        <a:bodyPr/>
        <a:lstStyle/>
        <a:p>
          <a:endParaRPr lang="en-US"/>
        </a:p>
      </dgm:t>
    </dgm:pt>
    <dgm:pt modelId="{9A6E15BF-28B6-4048-AB83-DA32DFEEA21D}">
      <dgm:prSet/>
      <dgm:spPr/>
      <dgm:t>
        <a:bodyPr/>
        <a:lstStyle/>
        <a:p>
          <a:r>
            <a:rPr lang="en-US" sz="1000" b="0" i="0" u="none" strike="noStrike" baseline="0">
              <a:latin typeface="Arial" panose="020B0604020202020204" pitchFamily="34" charset="0"/>
              <a:cs typeface="Arial" panose="020B0604020202020204" pitchFamily="34" charset="0"/>
            </a:rPr>
            <a:t>Anchor Procedure: FFS claim for OP procedure identified by a HCPCS code</a:t>
          </a:r>
        </a:p>
      </dgm:t>
    </dgm:pt>
    <dgm:pt modelId="{316DD595-9EC5-4866-9B08-CF1AC84F1104}" type="parTrans" cxnId="{12BC8AD8-D55D-4BF9-810E-F7CB7E0EF089}">
      <dgm:prSet/>
      <dgm:spPr/>
      <dgm:t>
        <a:bodyPr/>
        <a:lstStyle/>
        <a:p>
          <a:endParaRPr lang="en-US"/>
        </a:p>
      </dgm:t>
    </dgm:pt>
    <dgm:pt modelId="{8F36FF1C-6823-4989-B476-1925DAEB3346}" type="sibTrans" cxnId="{12BC8AD8-D55D-4BF9-810E-F7CB7E0EF089}">
      <dgm:prSet/>
      <dgm:spPr/>
      <dgm:t>
        <a:bodyPr/>
        <a:lstStyle/>
        <a:p>
          <a:endParaRPr lang="en-US"/>
        </a:p>
      </dgm:t>
    </dgm:pt>
    <dgm:pt modelId="{1FBC880E-D8C5-42A4-97CB-FCAE95CAAA13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Anchor Procedure: Procedure date + 90 days</a:t>
          </a:r>
        </a:p>
      </dgm:t>
    </dgm:pt>
    <dgm:pt modelId="{A230E65A-38B8-4E6A-BAB0-EAB59E3C9771}" type="parTrans" cxnId="{D45F327C-F3C4-44AC-A4FF-49FCCBF4E711}">
      <dgm:prSet/>
      <dgm:spPr/>
      <dgm:t>
        <a:bodyPr/>
        <a:lstStyle/>
        <a:p>
          <a:endParaRPr lang="en-US"/>
        </a:p>
      </dgm:t>
    </dgm:pt>
    <dgm:pt modelId="{D65EC1CC-2D67-4BFA-BBF9-A6846606D957}" type="sibTrans" cxnId="{D45F327C-F3C4-44AC-A4FF-49FCCBF4E711}">
      <dgm:prSet/>
      <dgm:spPr/>
      <dgm:t>
        <a:bodyPr/>
        <a:lstStyle/>
        <a:p>
          <a:endParaRPr lang="en-US"/>
        </a:p>
      </dgm:t>
    </dgm:pt>
    <dgm:pt modelId="{8F72ADE9-B492-42F8-96D7-43A0E50D40BD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8 service line groups</a:t>
          </a:r>
        </a:p>
      </dgm:t>
    </dgm:pt>
    <dgm:pt modelId="{A4279D02-A4D4-45B8-A472-B631E383D9C4}" type="sibTrans" cxnId="{DCA7AF05-8DE3-49CE-A333-415BC289EE5F}">
      <dgm:prSet/>
      <dgm:spPr/>
      <dgm:t>
        <a:bodyPr/>
        <a:lstStyle/>
        <a:p>
          <a:endParaRPr lang="en-US"/>
        </a:p>
      </dgm:t>
    </dgm:pt>
    <dgm:pt modelId="{43D2C8CD-E00B-4DB7-B901-435AAAE80B16}" type="parTrans" cxnId="{DCA7AF05-8DE3-49CE-A333-415BC289EE5F}">
      <dgm:prSet/>
      <dgm:spPr/>
      <dgm:t>
        <a:bodyPr/>
        <a:lstStyle/>
        <a:p>
          <a:endParaRPr lang="en-US"/>
        </a:p>
      </dgm:t>
    </dgm:pt>
    <dgm:pt modelId="{63A409D0-6B4D-4093-AA87-86B875DC8782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34 clinical episodes</a:t>
          </a:r>
        </a:p>
      </dgm:t>
    </dgm:pt>
    <dgm:pt modelId="{55C8B2CF-10AC-4ECD-ADF8-51804D5AD58D}" type="parTrans" cxnId="{D40657B3-3928-45BE-A076-DA60129BC5B3}">
      <dgm:prSet/>
      <dgm:spPr/>
      <dgm:t>
        <a:bodyPr/>
        <a:lstStyle/>
        <a:p>
          <a:endParaRPr lang="en-US"/>
        </a:p>
      </dgm:t>
    </dgm:pt>
    <dgm:pt modelId="{EA092928-7CD4-4CEE-B694-39E539FC8095}" type="sibTrans" cxnId="{D40657B3-3928-45BE-A076-DA60129BC5B3}">
      <dgm:prSet/>
      <dgm:spPr/>
      <dgm:t>
        <a:bodyPr/>
        <a:lstStyle/>
        <a:p>
          <a:endParaRPr lang="en-US"/>
        </a:p>
      </dgm:t>
    </dgm:pt>
    <dgm:pt modelId="{3A744713-705E-4455-8BE6-7950BA028DBA}" type="pres">
      <dgm:prSet presAssocID="{A0D08E6C-0718-4767-A669-DB388AC14E91}" presName="diagram" presStyleCnt="0">
        <dgm:presLayoutVars>
          <dgm:dir/>
          <dgm:resizeHandles val="exact"/>
        </dgm:presLayoutVars>
      </dgm:prSet>
      <dgm:spPr/>
    </dgm:pt>
    <dgm:pt modelId="{4132F6F7-1265-420E-911F-FBC82205E1D2}" type="pres">
      <dgm:prSet presAssocID="{EB90DB3A-AE60-402C-AC66-6C692A295438}" presName="node" presStyleLbl="node1" presStyleIdx="0" presStyleCnt="3">
        <dgm:presLayoutVars>
          <dgm:bulletEnabled val="1"/>
        </dgm:presLayoutVars>
      </dgm:prSet>
      <dgm:spPr/>
    </dgm:pt>
    <dgm:pt modelId="{1253D5C2-2851-4B91-AADF-FA0501F353E9}" type="pres">
      <dgm:prSet presAssocID="{0D55A821-D971-45A2-9CBA-4532430FF681}" presName="sibTrans" presStyleCnt="0"/>
      <dgm:spPr/>
    </dgm:pt>
    <dgm:pt modelId="{793A3D85-6FC7-4F9F-A44A-7F94AF9F4481}" type="pres">
      <dgm:prSet presAssocID="{CA0BB558-6B96-4C3D-9A82-E740D58DA77B}" presName="node" presStyleLbl="node1" presStyleIdx="1" presStyleCnt="3">
        <dgm:presLayoutVars>
          <dgm:bulletEnabled val="1"/>
        </dgm:presLayoutVars>
      </dgm:prSet>
      <dgm:spPr/>
    </dgm:pt>
    <dgm:pt modelId="{A145BD87-4E3C-403A-AD48-1E3D6512CA51}" type="pres">
      <dgm:prSet presAssocID="{56F77B3B-61CC-4DDB-B0C1-5D2A021B03E4}" presName="sibTrans" presStyleCnt="0"/>
      <dgm:spPr/>
    </dgm:pt>
    <dgm:pt modelId="{923884BB-F802-4B89-B4CA-E773465EEC23}" type="pres">
      <dgm:prSet presAssocID="{399D88B4-67CD-417C-8CFD-20BC7D74DB41}" presName="node" presStyleLbl="node1" presStyleIdx="2" presStyleCnt="3">
        <dgm:presLayoutVars>
          <dgm:bulletEnabled val="1"/>
        </dgm:presLayoutVars>
      </dgm:prSet>
      <dgm:spPr/>
    </dgm:pt>
  </dgm:ptLst>
  <dgm:cxnLst>
    <dgm:cxn modelId="{CC877F02-BFB3-4190-8E63-6A6C35A0A025}" type="presOf" srcId="{1FBC880E-D8C5-42A4-97CB-FCAE95CAAA13}" destId="{793A3D85-6FC7-4F9F-A44A-7F94AF9F4481}" srcOrd="0" destOrd="2" presId="urn:microsoft.com/office/officeart/2005/8/layout/default"/>
    <dgm:cxn modelId="{DCA7AF05-8DE3-49CE-A333-415BC289EE5F}" srcId="{399D88B4-67CD-417C-8CFD-20BC7D74DB41}" destId="{8F72ADE9-B492-42F8-96D7-43A0E50D40BD}" srcOrd="0" destOrd="0" parTransId="{43D2C8CD-E00B-4DB7-B901-435AAAE80B16}" sibTransId="{A4279D02-A4D4-45B8-A472-B631E383D9C4}"/>
    <dgm:cxn modelId="{DFC9500F-DA41-41B2-A3C3-C8D630058CFE}" type="presOf" srcId="{8F72ADE9-B492-42F8-96D7-43A0E50D40BD}" destId="{923884BB-F802-4B89-B4CA-E773465EEC23}" srcOrd="0" destOrd="1" presId="urn:microsoft.com/office/officeart/2005/8/layout/default"/>
    <dgm:cxn modelId="{D1AFE410-022D-4B55-BDD8-FE475654F17A}" srcId="{CA0BB558-6B96-4C3D-9A82-E740D58DA77B}" destId="{A4F019F3-62C8-4B64-B9CD-5936F0D11D0F}" srcOrd="0" destOrd="0" parTransId="{0E31F97B-F615-4684-8E92-FAC866DB4147}" sibTransId="{B069FF26-743E-433D-9764-910D05F25AD0}"/>
    <dgm:cxn modelId="{9D6B3D27-5611-4E20-BEB8-03CBAA4568E2}" srcId="{A0D08E6C-0718-4767-A669-DB388AC14E91}" destId="{399D88B4-67CD-417C-8CFD-20BC7D74DB41}" srcOrd="2" destOrd="0" parTransId="{453504F5-9E15-4F26-A59A-88063D21992B}" sibTransId="{F54B4A2A-3C59-4250-B36B-9858EFB4D065}"/>
    <dgm:cxn modelId="{E799B444-F90D-4BD7-9027-E16E3A8ABC11}" srcId="{EB90DB3A-AE60-402C-AC66-6C692A295438}" destId="{BAE62F8C-3ECB-463D-9E13-E61736F0287C}" srcOrd="0" destOrd="0" parTransId="{C301DDBB-45A3-421F-991E-E4D9DE37BCFA}" sibTransId="{A20853B2-5551-4304-AA16-FB8E2ACC1B81}"/>
    <dgm:cxn modelId="{810C3945-D185-4201-9F86-0A933ED17328}" type="presOf" srcId="{A0D08E6C-0718-4767-A669-DB388AC14E91}" destId="{3A744713-705E-4455-8BE6-7950BA028DBA}" srcOrd="0" destOrd="0" presId="urn:microsoft.com/office/officeart/2005/8/layout/default"/>
    <dgm:cxn modelId="{5E257B66-34BC-48EB-B26B-2585DFD7F95B}" srcId="{A0D08E6C-0718-4767-A669-DB388AC14E91}" destId="{CA0BB558-6B96-4C3D-9A82-E740D58DA77B}" srcOrd="1" destOrd="0" parTransId="{EE73001B-819F-4E3F-B1CA-35CC2AF18CCA}" sibTransId="{56F77B3B-61CC-4DDB-B0C1-5D2A021B03E4}"/>
    <dgm:cxn modelId="{6A88144C-8FB7-4B61-9592-63ADA058D7A7}" srcId="{A0D08E6C-0718-4767-A669-DB388AC14E91}" destId="{EB90DB3A-AE60-402C-AC66-6C692A295438}" srcOrd="0" destOrd="0" parTransId="{DD21A070-6E83-4943-88CD-EF30276E38F2}" sibTransId="{0D55A821-D971-45A2-9CBA-4532430FF681}"/>
    <dgm:cxn modelId="{85ADB26C-9520-4202-A92D-DC1606F7AEC6}" type="presOf" srcId="{BAE62F8C-3ECB-463D-9E13-E61736F0287C}" destId="{4132F6F7-1265-420E-911F-FBC82205E1D2}" srcOrd="0" destOrd="1" presId="urn:microsoft.com/office/officeart/2005/8/layout/default"/>
    <dgm:cxn modelId="{956C5F6F-95BC-452C-B81A-C6B04C32BDDB}" type="presOf" srcId="{9A6E15BF-28B6-4048-AB83-DA32DFEEA21D}" destId="{4132F6F7-1265-420E-911F-FBC82205E1D2}" srcOrd="0" destOrd="2" presId="urn:microsoft.com/office/officeart/2005/8/layout/default"/>
    <dgm:cxn modelId="{D45F327C-F3C4-44AC-A4FF-49FCCBF4E711}" srcId="{CA0BB558-6B96-4C3D-9A82-E740D58DA77B}" destId="{1FBC880E-D8C5-42A4-97CB-FCAE95CAAA13}" srcOrd="1" destOrd="0" parTransId="{A230E65A-38B8-4E6A-BAB0-EAB59E3C9771}" sibTransId="{D65EC1CC-2D67-4BFA-BBF9-A6846606D957}"/>
    <dgm:cxn modelId="{B24D5E98-AE73-4284-B3AD-863F05071960}" type="presOf" srcId="{399D88B4-67CD-417C-8CFD-20BC7D74DB41}" destId="{923884BB-F802-4B89-B4CA-E773465EEC23}" srcOrd="0" destOrd="0" presId="urn:microsoft.com/office/officeart/2005/8/layout/default"/>
    <dgm:cxn modelId="{D40657B3-3928-45BE-A076-DA60129BC5B3}" srcId="{399D88B4-67CD-417C-8CFD-20BC7D74DB41}" destId="{63A409D0-6B4D-4093-AA87-86B875DC8782}" srcOrd="1" destOrd="0" parTransId="{55C8B2CF-10AC-4ECD-ADF8-51804D5AD58D}" sibTransId="{EA092928-7CD4-4CEE-B694-39E539FC8095}"/>
    <dgm:cxn modelId="{D2B054CB-4C2D-4B50-B1D4-42D8C05DBB4E}" type="presOf" srcId="{CA0BB558-6B96-4C3D-9A82-E740D58DA77B}" destId="{793A3D85-6FC7-4F9F-A44A-7F94AF9F4481}" srcOrd="0" destOrd="0" presId="urn:microsoft.com/office/officeart/2005/8/layout/default"/>
    <dgm:cxn modelId="{12BC8AD8-D55D-4BF9-810E-F7CB7E0EF089}" srcId="{EB90DB3A-AE60-402C-AC66-6C692A295438}" destId="{9A6E15BF-28B6-4048-AB83-DA32DFEEA21D}" srcOrd="1" destOrd="0" parTransId="{316DD595-9EC5-4866-9B08-CF1AC84F1104}" sibTransId="{8F36FF1C-6823-4989-B476-1925DAEB3346}"/>
    <dgm:cxn modelId="{DFBD95D8-6B11-44F0-BA8F-BCD6564B9F4F}" type="presOf" srcId="{EB90DB3A-AE60-402C-AC66-6C692A295438}" destId="{4132F6F7-1265-420E-911F-FBC82205E1D2}" srcOrd="0" destOrd="0" presId="urn:microsoft.com/office/officeart/2005/8/layout/default"/>
    <dgm:cxn modelId="{52763ADF-21F6-4481-9FFD-06EB20F88D91}" type="presOf" srcId="{63A409D0-6B4D-4093-AA87-86B875DC8782}" destId="{923884BB-F802-4B89-B4CA-E773465EEC23}" srcOrd="0" destOrd="2" presId="urn:microsoft.com/office/officeart/2005/8/layout/default"/>
    <dgm:cxn modelId="{1E176CFC-3957-4DC4-BAAA-5CA8E740C557}" type="presOf" srcId="{A4F019F3-62C8-4B64-B9CD-5936F0D11D0F}" destId="{793A3D85-6FC7-4F9F-A44A-7F94AF9F4481}" srcOrd="0" destOrd="1" presId="urn:microsoft.com/office/officeart/2005/8/layout/default"/>
    <dgm:cxn modelId="{BDD0C60A-409D-43A3-AAFF-D7BF9F89135A}" type="presParOf" srcId="{3A744713-705E-4455-8BE6-7950BA028DBA}" destId="{4132F6F7-1265-420E-911F-FBC82205E1D2}" srcOrd="0" destOrd="0" presId="urn:microsoft.com/office/officeart/2005/8/layout/default"/>
    <dgm:cxn modelId="{C3E9A7C6-E911-4A19-B75B-4C276A174500}" type="presParOf" srcId="{3A744713-705E-4455-8BE6-7950BA028DBA}" destId="{1253D5C2-2851-4B91-AADF-FA0501F353E9}" srcOrd="1" destOrd="0" presId="urn:microsoft.com/office/officeart/2005/8/layout/default"/>
    <dgm:cxn modelId="{3A57F57F-8731-40ED-813C-C3235EB86B39}" type="presParOf" srcId="{3A744713-705E-4455-8BE6-7950BA028DBA}" destId="{793A3D85-6FC7-4F9F-A44A-7F94AF9F4481}" srcOrd="2" destOrd="0" presId="urn:microsoft.com/office/officeart/2005/8/layout/default"/>
    <dgm:cxn modelId="{BD880DAB-13D5-46BC-901D-C32671B78A19}" type="presParOf" srcId="{3A744713-705E-4455-8BE6-7950BA028DBA}" destId="{A145BD87-4E3C-403A-AD48-1E3D6512CA51}" srcOrd="3" destOrd="0" presId="urn:microsoft.com/office/officeart/2005/8/layout/default"/>
    <dgm:cxn modelId="{7CEF650A-3C63-4510-B387-D95A84C99BE5}" type="presParOf" srcId="{3A744713-705E-4455-8BE6-7950BA028DBA}" destId="{923884BB-F802-4B89-B4CA-E773465EEC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76A066-9438-475E-8EC2-F3ED7D4A5D29}">
      <dgm:prSet phldrT="[Text]" custT="1"/>
      <dgm:spPr/>
      <dgm:t>
        <a:bodyPr/>
        <a:lstStyle/>
        <a:p>
          <a:pPr>
            <a:defRPr b="1"/>
          </a:pPr>
          <a:r>
            <a:rPr lang="en-US" sz="1500">
              <a:latin typeface="Arial" panose="020B0604020202020204" pitchFamily="34" charset="0"/>
              <a:cs typeface="Arial" panose="020B0604020202020204" pitchFamily="34" charset="0"/>
            </a:rPr>
            <a:t>February 2023</a:t>
          </a:r>
        </a:p>
      </dgm:t>
    </dgm:pt>
    <dgm:pt modelId="{306AB2C1-E3F8-4666-B2A1-C9AD35E9E769}" type="sibTrans" cxnId="{5586DB37-4E9B-4FFB-88BB-98030A6ABF7D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F14BC-3873-45FD-9DEB-2A31F175EF0E}" type="parTrans" cxnId="{5586DB37-4E9B-4FFB-88BB-98030A6ABF7D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A3E0F-4E35-46AA-9A5A-911B9EAB462C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 b="0">
              <a:latin typeface="Arial" panose="020B0604020202020204" pitchFamily="34" charset="0"/>
              <a:cs typeface="Arial" panose="020B0604020202020204" pitchFamily="34" charset="0"/>
            </a:rPr>
            <a:t>MY7 RFA released and Application Portal opened on 2/21</a:t>
          </a:r>
        </a:p>
      </dgm:t>
    </dgm:pt>
    <dgm:pt modelId="{1526DDA3-8FFA-4050-838A-0AAAA293E832}" type="sibTrans" cxnId="{E94CA7AB-CED6-4F13-9304-A2C31ACA1F54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AB0A9-55E4-485E-8B95-D24870096940}" type="parTrans" cxnId="{E94CA7AB-CED6-4F13-9304-A2C31ACA1F54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285AD3-FA48-4E64-A66E-400B20C01287}">
      <dgm:prSet custT="1"/>
      <dgm:spPr/>
      <dgm:t>
        <a:bodyPr/>
        <a:lstStyle/>
        <a:p>
          <a:pPr>
            <a:defRPr b="1"/>
          </a:pPr>
          <a:r>
            <a:rPr lang="en-US" sz="1500">
              <a:latin typeface="Arial" panose="020B0604020202020204" pitchFamily="34" charset="0"/>
              <a:cs typeface="Arial" panose="020B0604020202020204" pitchFamily="34" charset="0"/>
            </a:rPr>
            <a:t>May 2023</a:t>
          </a:r>
        </a:p>
      </dgm:t>
    </dgm:pt>
    <dgm:pt modelId="{317682A3-8247-439F-AB8E-C5618513A4F1}" type="sibTrans" cxnId="{07DA6451-5289-4308-B926-F38DC318AC12}">
      <dgm:prSet/>
      <dgm:spPr/>
      <dgm:t>
        <a:bodyPr/>
        <a:lstStyle/>
        <a:p>
          <a:endParaRPr lang="en-US" sz="1300"/>
        </a:p>
      </dgm:t>
    </dgm:pt>
    <dgm:pt modelId="{8C02E768-B71A-42CE-99E1-D0380EF7D37A}" type="parTrans" cxnId="{07DA6451-5289-4308-B926-F38DC318AC12}">
      <dgm:prSet/>
      <dgm:spPr/>
      <dgm:t>
        <a:bodyPr/>
        <a:lstStyle/>
        <a:p>
          <a:endParaRPr lang="en-US" sz="1300"/>
        </a:p>
      </dgm:t>
    </dgm:pt>
    <dgm:pt modelId="{AA9F5587-31B0-4065-A0F1-A64D25838F6C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 b="0">
              <a:latin typeface="Arial" panose="020B0604020202020204" pitchFamily="34" charset="0"/>
              <a:cs typeface="Arial" panose="020B0604020202020204" pitchFamily="34" charset="0"/>
            </a:rPr>
            <a:t>Application Portal closes on 5/31</a:t>
          </a:r>
        </a:p>
      </dgm:t>
    </dgm:pt>
    <dgm:pt modelId="{B55957DA-391D-4BEF-820C-FE0F0456CBBE}" type="sibTrans" cxnId="{8A16B4F9-48FD-48F2-96A7-B4E3A4484547}">
      <dgm:prSet/>
      <dgm:spPr/>
      <dgm:t>
        <a:bodyPr/>
        <a:lstStyle/>
        <a:p>
          <a:endParaRPr lang="en-US" sz="1300"/>
        </a:p>
      </dgm:t>
    </dgm:pt>
    <dgm:pt modelId="{7EB705E1-2555-49FE-A40D-2BEAA70BEBBC}" type="parTrans" cxnId="{8A16B4F9-48FD-48F2-96A7-B4E3A4484547}">
      <dgm:prSet/>
      <dgm:spPr/>
      <dgm:t>
        <a:bodyPr/>
        <a:lstStyle/>
        <a:p>
          <a:endParaRPr lang="en-US" sz="1300"/>
        </a:p>
      </dgm:t>
    </dgm:pt>
    <dgm:pt modelId="{0C656414-4C87-43BB-8A41-9CF2A12D5FC7}">
      <dgm:prSet custT="1"/>
      <dgm:spPr/>
      <dgm:t>
        <a:bodyPr/>
        <a:lstStyle/>
        <a:p>
          <a:pPr>
            <a:defRPr b="1"/>
          </a:pPr>
          <a:r>
            <a:rPr lang="en-US" sz="1500">
              <a:latin typeface="Arial" panose="020B0604020202020204" pitchFamily="34" charset="0"/>
              <a:cs typeface="Arial" panose="020B0604020202020204" pitchFamily="34" charset="0"/>
            </a:rPr>
            <a:t>June 2023</a:t>
          </a:r>
        </a:p>
      </dgm:t>
    </dgm:pt>
    <dgm:pt modelId="{7582BB73-AD35-437D-A35B-8C730EA33FD4}" type="sibTrans" cxnId="{2D7DFEAF-1CDE-4962-A1F7-FDB4C8CDC2C6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7ECA3A-D9A4-4A0B-8177-5F3BFD695284}" type="parTrans" cxnId="{2D7DFEAF-1CDE-4962-A1F7-FDB4C8CDC2C6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E128E-7700-4C91-9411-CDD1DCA94D67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 b="0">
              <a:latin typeface="Arial" panose="020B0604020202020204" pitchFamily="34" charset="0"/>
              <a:cs typeface="Arial" panose="020B0604020202020204" pitchFamily="34" charset="0"/>
            </a:rPr>
            <a:t>CMS screens Applicants</a:t>
          </a:r>
        </a:p>
      </dgm:t>
    </dgm:pt>
    <dgm:pt modelId="{4963BA97-D4C5-477B-9B0D-68DB38F61579}" type="sibTrans" cxnId="{68D35F9D-DABF-4E5A-94D4-F988D8E8490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95EBA-0423-4AFA-B379-E030341B1F23}" type="parTrans" cxnId="{68D35F9D-DABF-4E5A-94D4-F988D8E8490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1D5F9E-ABC5-4560-ACB4-E6CFBC60BFF2}">
      <dgm:prSet custT="1"/>
      <dgm:spPr/>
      <dgm:t>
        <a:bodyPr/>
        <a:lstStyle/>
        <a:p>
          <a:pPr>
            <a:defRPr b="1"/>
          </a:pPr>
          <a:r>
            <a:rPr lang="en-US" sz="1500">
              <a:latin typeface="Arial" panose="020B0604020202020204" pitchFamily="34" charset="0"/>
              <a:cs typeface="Arial" panose="020B0604020202020204" pitchFamily="34" charset="0"/>
            </a:rPr>
            <a:t>September 2023</a:t>
          </a:r>
        </a:p>
      </dgm:t>
    </dgm:pt>
    <dgm:pt modelId="{36ABC0D0-B41E-401C-840C-2AFBE73989B4}" type="sibTrans" cxnId="{4B61AF65-3991-4A24-9475-D4AA0127738F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C3315-4B36-4E3C-89B3-70A50C7F13CC}" type="parTrans" cxnId="{4B61AF65-3991-4A24-9475-D4AA0127738F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8CF2A-01BD-4483-A3EF-B0AC87FB6524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>
              <a:latin typeface="Arial" panose="020B0604020202020204" pitchFamily="34" charset="0"/>
              <a:cs typeface="Arial" panose="020B0604020202020204" pitchFamily="34" charset="0"/>
            </a:rPr>
            <a:t>Applicants receive:</a:t>
          </a:r>
        </a:p>
      </dgm:t>
    </dgm:pt>
    <dgm:pt modelId="{83563BE6-34F4-48ED-923E-F0A9C02A635D}" type="sibTrans" cxnId="{FF43F9E7-A964-4A8C-95AF-D5339983F95B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4A58D8-8D65-4620-B0BA-32D1008076B0}" type="parTrans" cxnId="{FF43F9E7-A964-4A8C-95AF-D5339983F95B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5D8C5-CDD2-4938-AD0E-A7AAE5EE0937}">
      <dgm:prSet custT="1"/>
      <dgm:spPr/>
      <dgm:t>
        <a:bodyPr/>
        <a:lstStyle/>
        <a:p>
          <a:pPr>
            <a:defRPr b="1"/>
          </a:pPr>
          <a:r>
            <a:rPr lang="en-US" sz="1500">
              <a:latin typeface="Arial" panose="020B0604020202020204" pitchFamily="34" charset="0"/>
              <a:cs typeface="Arial" panose="020B0604020202020204" pitchFamily="34" charset="0"/>
            </a:rPr>
            <a:t>October 2023</a:t>
          </a:r>
        </a:p>
      </dgm:t>
    </dgm:pt>
    <dgm:pt modelId="{ECDF7609-DB4C-4552-8760-6184DEA08E86}" type="sibTrans" cxnId="{BE2DB0CC-8CD3-45EA-A547-68E9D70C233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2EE79-6398-4922-965E-67F9596945A2}" type="parTrans" cxnId="{BE2DB0CC-8CD3-45EA-A547-68E9D70C233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B4CD5-BF33-47B4-B7F5-01B8328915DB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 b="0">
              <a:latin typeface="Arial" panose="020B0604020202020204" pitchFamily="34" charset="0"/>
              <a:cs typeface="Arial" panose="020B0604020202020204" pitchFamily="34" charset="0"/>
            </a:rPr>
            <a:t>Interested Applicants submit:</a:t>
          </a:r>
        </a:p>
      </dgm:t>
    </dgm:pt>
    <dgm:pt modelId="{AB98DD70-6F9A-4E27-BDBC-F0932FD0326A}" type="sibTrans" cxnId="{617148B7-ADAF-4C46-8C62-EE5A5BB4001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51819-D2BE-44EC-8DDF-030AA03A54DE}" type="parTrans" cxnId="{617148B7-ADAF-4C46-8C62-EE5A5BB4001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D56AF-0D14-43A4-A4AA-2274946C5116}">
      <dgm:prSet custT="1"/>
      <dgm:spPr/>
      <dgm:t>
        <a:bodyPr/>
        <a:lstStyle/>
        <a:p>
          <a:pPr>
            <a:defRPr b="1"/>
          </a:pPr>
          <a:r>
            <a:rPr lang="en-US" sz="1500">
              <a:latin typeface="Arial" panose="020B0604020202020204" pitchFamily="34" charset="0"/>
              <a:cs typeface="Arial" panose="020B0604020202020204" pitchFamily="34" charset="0"/>
            </a:rPr>
            <a:t>December 2023</a:t>
          </a:r>
        </a:p>
      </dgm:t>
    </dgm:pt>
    <dgm:pt modelId="{511F28C0-50D9-4CBB-862C-2AD0ACC17105}" type="sibTrans" cxnId="{5A3B2130-5035-4E61-92B1-343AA432C9DF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931FA-0A09-49B9-99A7-6650F93FDC08}" type="parTrans" cxnId="{5A3B2130-5035-4E61-92B1-343AA432C9DF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7863D-2FA1-48D1-81C4-0E7D31ADB47E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 b="0">
              <a:latin typeface="Arial" panose="020B0604020202020204" pitchFamily="34" charset="0"/>
              <a:cs typeface="Arial" panose="020B0604020202020204" pitchFamily="34" charset="0"/>
            </a:rPr>
            <a:t>CMS announces selection of Applicants for MY7</a:t>
          </a:r>
        </a:p>
      </dgm:t>
    </dgm:pt>
    <dgm:pt modelId="{D0D7EB30-49F6-43D6-AF40-1B9302B3ADF0}" type="sibTrans" cxnId="{7749B4AD-5089-49E7-8F6B-1B2382C9B50E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26C98F-7250-4E9E-84CB-E9FC83F8CB06}" type="parTrans" cxnId="{7749B4AD-5089-49E7-8F6B-1B2382C9B50E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F43CF-9BE7-45FC-B452-E991A7BDDE94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>
              <a:latin typeface="Arial" panose="020B0604020202020204" pitchFamily="34" charset="0"/>
              <a:cs typeface="Arial" panose="020B0604020202020204" pitchFamily="34" charset="0"/>
            </a:rPr>
            <a:t>MY7 Participation Agreement to review</a:t>
          </a:r>
        </a:p>
      </dgm:t>
    </dgm:pt>
    <dgm:pt modelId="{61A334BD-0F73-4F9F-AA0A-9BD4EE67A841}" type="parTrans" cxnId="{A5136163-B3D1-4929-9389-AE24B2463D50}">
      <dgm:prSet/>
      <dgm:spPr/>
      <dgm:t>
        <a:bodyPr/>
        <a:lstStyle/>
        <a:p>
          <a:endParaRPr lang="en-US" sz="1300"/>
        </a:p>
      </dgm:t>
    </dgm:pt>
    <dgm:pt modelId="{A54FD6C9-2AA1-42CA-9D11-22D19084EF99}" type="sibTrans" cxnId="{A5136163-B3D1-4929-9389-AE24B2463D50}">
      <dgm:prSet/>
      <dgm:spPr/>
      <dgm:t>
        <a:bodyPr/>
        <a:lstStyle/>
        <a:p>
          <a:endParaRPr lang="en-US" sz="1300"/>
        </a:p>
      </dgm:t>
    </dgm:pt>
    <dgm:pt modelId="{8333B7CB-3F88-4459-A4D4-040F61E9D928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>
              <a:latin typeface="Arial" panose="020B0604020202020204" pitchFamily="34" charset="0"/>
              <a:cs typeface="Arial" panose="020B0604020202020204" pitchFamily="34" charset="0"/>
            </a:rPr>
            <a:t>Baseline data</a:t>
          </a:r>
        </a:p>
      </dgm:t>
    </dgm:pt>
    <dgm:pt modelId="{D4490A2A-5CD9-4907-B6CD-E2F3F6FE8158}" type="parTrans" cxnId="{AF25866E-F5C0-41B8-95A7-75F0CAFCBB48}">
      <dgm:prSet/>
      <dgm:spPr/>
      <dgm:t>
        <a:bodyPr/>
        <a:lstStyle/>
        <a:p>
          <a:endParaRPr lang="en-US" sz="1300"/>
        </a:p>
      </dgm:t>
    </dgm:pt>
    <dgm:pt modelId="{C07B0135-FDDE-4F65-8BF7-ACE9EF75408E}" type="sibTrans" cxnId="{AF25866E-F5C0-41B8-95A7-75F0CAFCBB48}">
      <dgm:prSet/>
      <dgm:spPr/>
      <dgm:t>
        <a:bodyPr/>
        <a:lstStyle/>
        <a:p>
          <a:endParaRPr lang="en-US" sz="1300"/>
        </a:p>
      </dgm:t>
    </dgm:pt>
    <dgm:pt modelId="{498718C1-682F-4DD2-965D-55E0933FF3C4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>
              <a:latin typeface="Arial" panose="020B0604020202020204" pitchFamily="34" charset="0"/>
              <a:cs typeface="Arial" panose="020B0604020202020204" pitchFamily="34" charset="0"/>
            </a:rPr>
            <a:t>Preliminary Target Prices</a:t>
          </a:r>
        </a:p>
      </dgm:t>
    </dgm:pt>
    <dgm:pt modelId="{97D40D90-1834-4B94-BF45-0445A5FEDE6D}" type="parTrans" cxnId="{FE5F8B41-863D-443A-9B23-7E84825FEA5C}">
      <dgm:prSet/>
      <dgm:spPr/>
      <dgm:t>
        <a:bodyPr/>
        <a:lstStyle/>
        <a:p>
          <a:endParaRPr lang="en-US" sz="1300"/>
        </a:p>
      </dgm:t>
    </dgm:pt>
    <dgm:pt modelId="{E6B641FB-692D-4337-9CEB-486908252174}" type="sibTrans" cxnId="{FE5F8B41-863D-443A-9B23-7E84825FEA5C}">
      <dgm:prSet/>
      <dgm:spPr/>
      <dgm:t>
        <a:bodyPr/>
        <a:lstStyle/>
        <a:p>
          <a:endParaRPr lang="en-US" sz="1300"/>
        </a:p>
      </dgm:t>
    </dgm:pt>
    <dgm:pt modelId="{10AD1A9D-EF02-45FD-AF92-4D9AAE412A26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 b="0">
              <a:latin typeface="Arial" panose="020B0604020202020204" pitchFamily="34" charset="0"/>
              <a:cs typeface="Arial" panose="020B0604020202020204" pitchFamily="34" charset="0"/>
            </a:rPr>
            <a:t>Signed Participation Agreement</a:t>
          </a:r>
        </a:p>
      </dgm:t>
    </dgm:pt>
    <dgm:pt modelId="{7F2B6B08-EEB9-4D3E-B21F-B8C62A0945C5}" type="parTrans" cxnId="{FA28390D-39E8-4215-9E52-68E8EC200CE2}">
      <dgm:prSet/>
      <dgm:spPr/>
      <dgm:t>
        <a:bodyPr/>
        <a:lstStyle/>
        <a:p>
          <a:endParaRPr lang="en-US" sz="1300"/>
        </a:p>
      </dgm:t>
    </dgm:pt>
    <dgm:pt modelId="{9F7A8F4F-4A6A-47B5-8E49-D1933ABBDC07}" type="sibTrans" cxnId="{FA28390D-39E8-4215-9E52-68E8EC200CE2}">
      <dgm:prSet/>
      <dgm:spPr/>
      <dgm:t>
        <a:bodyPr/>
        <a:lstStyle/>
        <a:p>
          <a:endParaRPr lang="en-US" sz="1300"/>
        </a:p>
      </dgm:t>
    </dgm:pt>
    <dgm:pt modelId="{A77A9BD6-3004-4CB0-9890-EE6A322C56D4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 b="0">
              <a:latin typeface="Arial" panose="020B0604020202020204" pitchFamily="34" charset="0"/>
              <a:cs typeface="Arial" panose="020B0604020202020204" pitchFamily="34" charset="0"/>
            </a:rPr>
            <a:t>Signed Participant Profile</a:t>
          </a:r>
        </a:p>
      </dgm:t>
    </dgm:pt>
    <dgm:pt modelId="{55F2DEA2-29C3-4685-865A-A721295E3FBA}" type="parTrans" cxnId="{E87C84CC-EA9B-4109-B4B4-9FC359FD3190}">
      <dgm:prSet/>
      <dgm:spPr/>
      <dgm:t>
        <a:bodyPr/>
        <a:lstStyle/>
        <a:p>
          <a:endParaRPr lang="en-US" sz="1300"/>
        </a:p>
      </dgm:t>
    </dgm:pt>
    <dgm:pt modelId="{C962E20C-4141-48F3-8B5B-ADD568DAF252}" type="sibTrans" cxnId="{E87C84CC-EA9B-4109-B4B4-9FC359FD3190}">
      <dgm:prSet/>
      <dgm:spPr/>
      <dgm:t>
        <a:bodyPr/>
        <a:lstStyle/>
        <a:p>
          <a:endParaRPr lang="en-US" sz="1300"/>
        </a:p>
      </dgm:t>
    </dgm:pt>
    <dgm:pt modelId="{E8A74E06-BB7D-46B9-8DF0-4D34882B5B3F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300">
              <a:latin typeface="Arial" panose="020B0604020202020204" pitchFamily="34" charset="0"/>
              <a:cs typeface="Arial" panose="020B0604020202020204" pitchFamily="34" charset="0"/>
            </a:rPr>
            <a:t>All other required deliverables</a:t>
          </a:r>
          <a:endParaRPr lang="en-US" sz="13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0264A-E749-49BB-9D17-03D56F63FE70}" type="parTrans" cxnId="{01F930D8-038E-4889-86CD-059E798B9574}">
      <dgm:prSet/>
      <dgm:spPr/>
      <dgm:t>
        <a:bodyPr/>
        <a:lstStyle/>
        <a:p>
          <a:endParaRPr lang="en-US" sz="1300"/>
        </a:p>
      </dgm:t>
    </dgm:pt>
    <dgm:pt modelId="{8D7A3CBC-1A51-4A7E-B76D-9F945F1580C9}" type="sibTrans" cxnId="{01F930D8-038E-4889-86CD-059E798B9574}">
      <dgm:prSet/>
      <dgm:spPr/>
      <dgm:t>
        <a:bodyPr/>
        <a:lstStyle/>
        <a:p>
          <a:endParaRPr lang="en-US" sz="1300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/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63F6A944-3B4A-4B3D-AE07-E4944B7322FC}" type="pres">
      <dgm:prSet presAssocID="{7A76A066-9438-475E-8EC2-F3ED7D4A5D29}" presName="composite" presStyleCnt="0"/>
      <dgm:spPr/>
    </dgm:pt>
    <dgm:pt modelId="{115F23D4-34F1-48E2-BB08-E842661C2066}" type="pres">
      <dgm:prSet presAssocID="{7A76A066-9438-475E-8EC2-F3ED7D4A5D29}" presName="L1TextContainer" presStyleLbl="alignNode1" presStyleIdx="0" presStyleCnt="6" custScaleX="99518">
        <dgm:presLayoutVars>
          <dgm:chMax val="1"/>
          <dgm:chPref val="1"/>
          <dgm:bulletEnabled val="1"/>
        </dgm:presLayoutVars>
      </dgm:prSet>
      <dgm:spPr/>
    </dgm:pt>
    <dgm:pt modelId="{59949241-2718-4BCF-B0F4-D4619142A88D}" type="pres">
      <dgm:prSet presAssocID="{7A76A066-9438-475E-8EC2-F3ED7D4A5D29}" presName="L2TextContainerWrapper" presStyleCnt="0">
        <dgm:presLayoutVars>
          <dgm:bulletEnabled val="1"/>
        </dgm:presLayoutVars>
      </dgm:prSet>
      <dgm:spPr/>
    </dgm:pt>
    <dgm:pt modelId="{95149441-880C-412F-A841-C0F1C1E79918}" type="pres">
      <dgm:prSet presAssocID="{7A76A066-9438-475E-8EC2-F3ED7D4A5D29}" presName="L2TextContainer" presStyleLbl="bgAccFollowNode1" presStyleIdx="0" presStyleCnt="6" custScaleX="99518"/>
      <dgm:spPr/>
    </dgm:pt>
    <dgm:pt modelId="{C35F7EF2-B897-4EF9-BFAD-9D4EAE61E5CA}" type="pres">
      <dgm:prSet presAssocID="{7A76A066-9438-475E-8EC2-F3ED7D4A5D29}" presName="FlexibleEmptyPlaceHolder" presStyleCnt="0"/>
      <dgm:spPr/>
    </dgm:pt>
    <dgm:pt modelId="{A35C7851-43A5-4BC3-8205-C3A4A232D439}" type="pres">
      <dgm:prSet presAssocID="{7A76A066-9438-475E-8EC2-F3ED7D4A5D29}" presName="ConnectLine" presStyleLbl="sibTrans1D1" presStyleIdx="0" presStyleCnt="6"/>
      <dgm:spPr/>
    </dgm:pt>
    <dgm:pt modelId="{93309F89-99F3-4940-810A-6E3F2E007469}" type="pres">
      <dgm:prSet presAssocID="{7A76A066-9438-475E-8EC2-F3ED7D4A5D29}" presName="ConnectorPoint" presStyleLbl="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380CC36-AC49-4F7C-B5F7-C564E9E63F7C}" type="pres">
      <dgm:prSet presAssocID="{7A76A066-9438-475E-8EC2-F3ED7D4A5D29}" presName="EmptyPlaceHolder" presStyleCnt="0"/>
      <dgm:spPr/>
    </dgm:pt>
    <dgm:pt modelId="{C1B3F301-BA79-4951-82A9-2F87AFDD00F2}" type="pres">
      <dgm:prSet presAssocID="{306AB2C1-E3F8-4666-B2A1-C9AD35E9E769}" presName="spaceBetweenRectangles" presStyleCnt="0"/>
      <dgm:spPr/>
    </dgm:pt>
    <dgm:pt modelId="{E32E295C-4E8C-445F-B63D-D809C1C340CB}" type="pres">
      <dgm:prSet presAssocID="{26285AD3-FA48-4E64-A66E-400B20C01287}" presName="composite" presStyleCnt="0"/>
      <dgm:spPr/>
    </dgm:pt>
    <dgm:pt modelId="{279F2CB0-B352-4F6A-BB9A-78858F3C8F88}" type="pres">
      <dgm:prSet presAssocID="{26285AD3-FA48-4E64-A66E-400B20C01287}" presName="L1TextContainer" presStyleLbl="alignNode1" presStyleIdx="1" presStyleCnt="6" custScaleX="116735">
        <dgm:presLayoutVars>
          <dgm:chMax val="1"/>
          <dgm:chPref val="1"/>
          <dgm:bulletEnabled val="1"/>
        </dgm:presLayoutVars>
      </dgm:prSet>
      <dgm:spPr/>
    </dgm:pt>
    <dgm:pt modelId="{A63CC3BE-6DBB-4199-85BF-5B0E897C785C}" type="pres">
      <dgm:prSet presAssocID="{26285AD3-FA48-4E64-A66E-400B20C01287}" presName="L2TextContainerWrapper" presStyleCnt="0">
        <dgm:presLayoutVars>
          <dgm:bulletEnabled val="1"/>
        </dgm:presLayoutVars>
      </dgm:prSet>
      <dgm:spPr/>
    </dgm:pt>
    <dgm:pt modelId="{D6219DF1-8C74-4816-A1E8-F9DCE710009B}" type="pres">
      <dgm:prSet presAssocID="{26285AD3-FA48-4E64-A66E-400B20C01287}" presName="L2TextContainer" presStyleLbl="bgAccFollowNode1" presStyleIdx="1" presStyleCnt="6" custScaleX="116735"/>
      <dgm:spPr/>
    </dgm:pt>
    <dgm:pt modelId="{88A736DA-6CC7-428E-9F99-671326C877E1}" type="pres">
      <dgm:prSet presAssocID="{26285AD3-FA48-4E64-A66E-400B20C01287}" presName="FlexibleEmptyPlaceHolder" presStyleCnt="0"/>
      <dgm:spPr/>
    </dgm:pt>
    <dgm:pt modelId="{59F06E8F-1E9F-4F3D-80C2-614201D14A52}" type="pres">
      <dgm:prSet presAssocID="{26285AD3-FA48-4E64-A66E-400B20C01287}" presName="ConnectLine" presStyleLbl="sibTrans1D1" presStyleIdx="1" presStyleCnt="6"/>
      <dgm:spPr/>
    </dgm:pt>
    <dgm:pt modelId="{52F4BFF3-4F28-4C70-BF5D-CBF6DBEE42B5}" type="pres">
      <dgm:prSet presAssocID="{26285AD3-FA48-4E64-A66E-400B20C01287}" presName="ConnectorPoint" presStyleLbl="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83D97E9-C9FA-4EA8-9B1B-0DACBCDAE5E9}" type="pres">
      <dgm:prSet presAssocID="{26285AD3-FA48-4E64-A66E-400B20C01287}" presName="EmptyPlaceHolder" presStyleCnt="0"/>
      <dgm:spPr/>
    </dgm:pt>
    <dgm:pt modelId="{C80D2A2B-951A-429B-AC14-78BB560B9AE1}" type="pres">
      <dgm:prSet presAssocID="{317682A3-8247-439F-AB8E-C5618513A4F1}" presName="spaceBetweenRectangles" presStyleCnt="0"/>
      <dgm:spPr/>
    </dgm:pt>
    <dgm:pt modelId="{D99BF749-C415-4F5B-80BC-D893F443B338}" type="pres">
      <dgm:prSet presAssocID="{0C656414-4C87-43BB-8A41-9CF2A12D5FC7}" presName="composite" presStyleCnt="0"/>
      <dgm:spPr/>
    </dgm:pt>
    <dgm:pt modelId="{C957CCB0-BE47-4371-B758-8FE71C87C92C}" type="pres">
      <dgm:prSet presAssocID="{0C656414-4C87-43BB-8A41-9CF2A12D5FC7}" presName="L1TextContainer" presStyleLbl="alignNode1" presStyleIdx="2" presStyleCnt="6" custScaleX="89493">
        <dgm:presLayoutVars>
          <dgm:chMax val="1"/>
          <dgm:chPref val="1"/>
          <dgm:bulletEnabled val="1"/>
        </dgm:presLayoutVars>
      </dgm:prSet>
      <dgm:spPr/>
    </dgm:pt>
    <dgm:pt modelId="{B9508D9B-61E8-4DBF-876D-5F41334D0D20}" type="pres">
      <dgm:prSet presAssocID="{0C656414-4C87-43BB-8A41-9CF2A12D5FC7}" presName="L2TextContainerWrapper" presStyleCnt="0">
        <dgm:presLayoutVars>
          <dgm:bulletEnabled val="1"/>
        </dgm:presLayoutVars>
      </dgm:prSet>
      <dgm:spPr/>
    </dgm:pt>
    <dgm:pt modelId="{995DEA74-7F39-463B-8C31-17BA1857F7B5}" type="pres">
      <dgm:prSet presAssocID="{0C656414-4C87-43BB-8A41-9CF2A12D5FC7}" presName="L2TextContainer" presStyleLbl="bgAccFollowNode1" presStyleIdx="2" presStyleCnt="6" custScaleX="89493"/>
      <dgm:spPr/>
    </dgm:pt>
    <dgm:pt modelId="{5745AFE2-3B6C-4167-8A45-62E57242C149}" type="pres">
      <dgm:prSet presAssocID="{0C656414-4C87-43BB-8A41-9CF2A12D5FC7}" presName="FlexibleEmptyPlaceHolder" presStyleCnt="0"/>
      <dgm:spPr/>
    </dgm:pt>
    <dgm:pt modelId="{EF7F2B97-47FC-40E5-B731-E6861671E5CB}" type="pres">
      <dgm:prSet presAssocID="{0C656414-4C87-43BB-8A41-9CF2A12D5FC7}" presName="ConnectLine" presStyleLbl="sibTrans1D1" presStyleIdx="2" presStyleCnt="6"/>
      <dgm:spPr/>
    </dgm:pt>
    <dgm:pt modelId="{E7DBAD98-4746-4CA5-BD04-944932E0EFA3}" type="pres">
      <dgm:prSet presAssocID="{0C656414-4C87-43BB-8A41-9CF2A12D5FC7}" presName="ConnectorPoint" presStyleLbl="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228CBD3-6A26-4552-9723-EC6876E41E7B}" type="pres">
      <dgm:prSet presAssocID="{0C656414-4C87-43BB-8A41-9CF2A12D5FC7}" presName="EmptyPlaceHolder" presStyleCnt="0"/>
      <dgm:spPr/>
    </dgm:pt>
    <dgm:pt modelId="{5454DA8C-95F7-4AD9-8AF2-8715B13D5BC2}" type="pres">
      <dgm:prSet presAssocID="{7582BB73-AD35-437D-A35B-8C730EA33FD4}" presName="spaceBetweenRectangles" presStyleCnt="0"/>
      <dgm:spPr/>
    </dgm:pt>
    <dgm:pt modelId="{C7F26193-F277-4FC2-96E8-E896E5EFC9BC}" type="pres">
      <dgm:prSet presAssocID="{F01D5F9E-ABC5-4560-ACB4-E6CFBC60BFF2}" presName="composite" presStyleCnt="0"/>
      <dgm:spPr/>
    </dgm:pt>
    <dgm:pt modelId="{5C68C37A-C349-49AE-97A1-63D110D2C7D1}" type="pres">
      <dgm:prSet presAssocID="{F01D5F9E-ABC5-4560-ACB4-E6CFBC60BFF2}" presName="L1TextContainer" presStyleLbl="alignNode1" presStyleIdx="3" presStyleCnt="6" custScaleX="89421" custLinFactNeighborX="-5780">
        <dgm:presLayoutVars>
          <dgm:chMax val="1"/>
          <dgm:chPref val="1"/>
          <dgm:bulletEnabled val="1"/>
        </dgm:presLayoutVars>
      </dgm:prSet>
      <dgm:spPr/>
    </dgm:pt>
    <dgm:pt modelId="{3E3F09C6-0C94-40B1-A308-6929444363D4}" type="pres">
      <dgm:prSet presAssocID="{F01D5F9E-ABC5-4560-ACB4-E6CFBC60BFF2}" presName="L2TextContainerWrapper" presStyleCnt="0">
        <dgm:presLayoutVars>
          <dgm:bulletEnabled val="1"/>
        </dgm:presLayoutVars>
      </dgm:prSet>
      <dgm:spPr/>
    </dgm:pt>
    <dgm:pt modelId="{A01D9671-7007-4F3F-98D6-A9730C5B45E4}" type="pres">
      <dgm:prSet presAssocID="{F01D5F9E-ABC5-4560-ACB4-E6CFBC60BFF2}" presName="L2TextContainer" presStyleLbl="bgAccFollowNode1" presStyleIdx="3" presStyleCnt="6" custScaleX="89421" custLinFactNeighborX="0"/>
      <dgm:spPr/>
    </dgm:pt>
    <dgm:pt modelId="{65C95A24-31B5-46D2-BCB4-07372ABDD6F2}" type="pres">
      <dgm:prSet presAssocID="{F01D5F9E-ABC5-4560-ACB4-E6CFBC60BFF2}" presName="FlexibleEmptyPlaceHolder" presStyleCnt="0"/>
      <dgm:spPr/>
    </dgm:pt>
    <dgm:pt modelId="{D4347EDB-4883-4C4B-A672-6266C9702B5A}" type="pres">
      <dgm:prSet presAssocID="{F01D5F9E-ABC5-4560-ACB4-E6CFBC60BFF2}" presName="ConnectLine" presStyleLbl="sibTrans1D1" presStyleIdx="3" presStyleCnt="6"/>
      <dgm:spPr/>
    </dgm:pt>
    <dgm:pt modelId="{D10813CD-B7B7-4CC7-9B2D-B5AE3D30A4DA}" type="pres">
      <dgm:prSet presAssocID="{F01D5F9E-ABC5-4560-ACB4-E6CFBC60BFF2}" presName="ConnectorPoint" presStyleLbl="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43FACBA-FB69-402B-8D92-68DCE90EA86A}" type="pres">
      <dgm:prSet presAssocID="{F01D5F9E-ABC5-4560-ACB4-E6CFBC60BFF2}" presName="EmptyPlaceHolder" presStyleCnt="0"/>
      <dgm:spPr/>
    </dgm:pt>
    <dgm:pt modelId="{0587E036-7F91-482C-9B0A-860FD4CCD0E2}" type="pres">
      <dgm:prSet presAssocID="{36ABC0D0-B41E-401C-840C-2AFBE73989B4}" presName="spaceBetweenRectangles" presStyleCnt="0"/>
      <dgm:spPr/>
    </dgm:pt>
    <dgm:pt modelId="{E5882BE8-A378-4888-A3E2-246904CFD22F}" type="pres">
      <dgm:prSet presAssocID="{F9F5D8C5-CDD2-4938-AD0E-A7AAE5EE0937}" presName="composite" presStyleCnt="0"/>
      <dgm:spPr/>
    </dgm:pt>
    <dgm:pt modelId="{F7000147-B09A-40E9-AFA4-29EE60BD3C5B}" type="pres">
      <dgm:prSet presAssocID="{F9F5D8C5-CDD2-4938-AD0E-A7AAE5EE0937}" presName="L1TextContainer" presStyleLbl="alignNode1" presStyleIdx="4" presStyleCnt="6" custScaleX="109069">
        <dgm:presLayoutVars>
          <dgm:chMax val="1"/>
          <dgm:chPref val="1"/>
          <dgm:bulletEnabled val="1"/>
        </dgm:presLayoutVars>
      </dgm:prSet>
      <dgm:spPr/>
    </dgm:pt>
    <dgm:pt modelId="{5B3188BD-09A6-4771-95EF-ED04FDD0835A}" type="pres">
      <dgm:prSet presAssocID="{F9F5D8C5-CDD2-4938-AD0E-A7AAE5EE0937}" presName="L2TextContainerWrapper" presStyleCnt="0">
        <dgm:presLayoutVars>
          <dgm:bulletEnabled val="1"/>
        </dgm:presLayoutVars>
      </dgm:prSet>
      <dgm:spPr/>
    </dgm:pt>
    <dgm:pt modelId="{9DC5DB85-EEC2-4342-87B4-A42DE2E16356}" type="pres">
      <dgm:prSet presAssocID="{F9F5D8C5-CDD2-4938-AD0E-A7AAE5EE0937}" presName="L2TextContainer" presStyleLbl="bgAccFollowNode1" presStyleIdx="4" presStyleCnt="6" custScaleX="109069"/>
      <dgm:spPr/>
    </dgm:pt>
    <dgm:pt modelId="{499AB2C2-9B11-4B8E-B5EB-DBA9DC70AC04}" type="pres">
      <dgm:prSet presAssocID="{F9F5D8C5-CDD2-4938-AD0E-A7AAE5EE0937}" presName="FlexibleEmptyPlaceHolder" presStyleCnt="0"/>
      <dgm:spPr/>
    </dgm:pt>
    <dgm:pt modelId="{58CC6389-8A16-40AB-B76D-C4983E5E087D}" type="pres">
      <dgm:prSet presAssocID="{F9F5D8C5-CDD2-4938-AD0E-A7AAE5EE0937}" presName="ConnectLine" presStyleLbl="sibTrans1D1" presStyleIdx="4" presStyleCnt="6"/>
      <dgm:spPr/>
    </dgm:pt>
    <dgm:pt modelId="{AF595F74-665E-4E7A-AFDF-B279421C841E}" type="pres">
      <dgm:prSet presAssocID="{F9F5D8C5-CDD2-4938-AD0E-A7AAE5EE0937}" presName="ConnectorPoint" presStyleLbl="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EAAB028-712D-4AD8-90FE-2E11F8C17386}" type="pres">
      <dgm:prSet presAssocID="{F9F5D8C5-CDD2-4938-AD0E-A7AAE5EE0937}" presName="EmptyPlaceHolder" presStyleCnt="0"/>
      <dgm:spPr/>
    </dgm:pt>
    <dgm:pt modelId="{F8794E14-9114-4C79-B9C9-87B7CF07A547}" type="pres">
      <dgm:prSet presAssocID="{ECDF7609-DB4C-4552-8760-6184DEA08E86}" presName="spaceBetweenRectangles" presStyleCnt="0"/>
      <dgm:spPr/>
    </dgm:pt>
    <dgm:pt modelId="{795AD8F1-7B20-410C-90F4-2E04F4F4C93D}" type="pres">
      <dgm:prSet presAssocID="{454D56AF-0D14-43A4-A4AA-2274946C5116}" presName="composite" presStyleCnt="0"/>
      <dgm:spPr/>
    </dgm:pt>
    <dgm:pt modelId="{C5503B6E-C1DB-44F5-ABB8-38EF445ED1E8}" type="pres">
      <dgm:prSet presAssocID="{454D56AF-0D14-43A4-A4AA-2274946C5116}" presName="L1TextContainer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FD7DE90B-3DDE-4250-BB93-6AFB95DB30C9}" type="pres">
      <dgm:prSet presAssocID="{454D56AF-0D14-43A4-A4AA-2274946C5116}" presName="L2TextContainerWrapper" presStyleCnt="0">
        <dgm:presLayoutVars>
          <dgm:bulletEnabled val="1"/>
        </dgm:presLayoutVars>
      </dgm:prSet>
      <dgm:spPr/>
    </dgm:pt>
    <dgm:pt modelId="{04897CD2-CF6F-4A55-8E79-1E7393B07B06}" type="pres">
      <dgm:prSet presAssocID="{454D56AF-0D14-43A4-A4AA-2274946C5116}" presName="L2TextContainer" presStyleLbl="bgAccFollowNode1" presStyleIdx="5" presStyleCnt="6"/>
      <dgm:spPr/>
    </dgm:pt>
    <dgm:pt modelId="{30F499EF-86B9-43D4-9E36-2ADCD18D3C55}" type="pres">
      <dgm:prSet presAssocID="{454D56AF-0D14-43A4-A4AA-2274946C5116}" presName="FlexibleEmptyPlaceHolder" presStyleCnt="0"/>
      <dgm:spPr/>
    </dgm:pt>
    <dgm:pt modelId="{73ACB8E4-FFC1-49E5-BB46-1EBD63F3BF67}" type="pres">
      <dgm:prSet presAssocID="{454D56AF-0D14-43A4-A4AA-2274946C5116}" presName="ConnectLine" presStyleLbl="sibTrans1D1" presStyleIdx="5" presStyleCnt="6"/>
      <dgm:spPr/>
    </dgm:pt>
    <dgm:pt modelId="{FE89438A-B301-4219-9492-D30967496E8F}" type="pres">
      <dgm:prSet presAssocID="{454D56AF-0D14-43A4-A4AA-2274946C5116}" presName="ConnectorPoint" presStyleLbl="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0E00C49-A058-42B1-B4A9-8FC8989D4F58}" type="pres">
      <dgm:prSet presAssocID="{454D56AF-0D14-43A4-A4AA-2274946C5116}" presName="EmptyPlaceHolder" presStyleCnt="0"/>
      <dgm:spPr/>
    </dgm:pt>
  </dgm:ptLst>
  <dgm:cxnLst>
    <dgm:cxn modelId="{D0339C07-52E7-4D16-932A-7A93907462F6}" type="presOf" srcId="{AA9F5587-31B0-4065-A0F1-A64D25838F6C}" destId="{D6219DF1-8C74-4816-A1E8-F9DCE710009B}" srcOrd="0" destOrd="0" presId="urn:microsoft.com/office/officeart/2017/3/layout/HorizontalLabelsTimeline"/>
    <dgm:cxn modelId="{EB2C800A-A0AA-4338-8AB9-E0DBD80013F1}" type="presOf" srcId="{F9F5D8C5-CDD2-4938-AD0E-A7AAE5EE0937}" destId="{F7000147-B09A-40E9-AFA4-29EE60BD3C5B}" srcOrd="0" destOrd="0" presId="urn:microsoft.com/office/officeart/2017/3/layout/HorizontalLabelsTimeline"/>
    <dgm:cxn modelId="{FA28390D-39E8-4215-9E52-68E8EC200CE2}" srcId="{946B4CD5-BF33-47B4-B7F5-01B8328915DB}" destId="{10AD1A9D-EF02-45FD-AF92-4D9AAE412A26}" srcOrd="0" destOrd="0" parTransId="{7F2B6B08-EEB9-4D3E-B21F-B8C62A0945C5}" sibTransId="{9F7A8F4F-4A6A-47B5-8E49-D1933ABBDC07}"/>
    <dgm:cxn modelId="{8FEE7123-0EB6-41C3-8538-176BE4F216DF}" type="presOf" srcId="{EF9F43CF-9BE7-45FC-B452-E991A7BDDE94}" destId="{A01D9671-7007-4F3F-98D6-A9730C5B45E4}" srcOrd="0" destOrd="3" presId="urn:microsoft.com/office/officeart/2017/3/layout/HorizontalLabelsTimeline"/>
    <dgm:cxn modelId="{A1F2B42D-D147-48DF-9124-A427E170EC05}" type="presOf" srcId="{1827863D-2FA1-48D1-81C4-0E7D31ADB47E}" destId="{04897CD2-CF6F-4A55-8E79-1E7393B07B06}" srcOrd="0" destOrd="0" presId="urn:microsoft.com/office/officeart/2017/3/layout/HorizontalLabelsTimeline"/>
    <dgm:cxn modelId="{5A3B2130-5035-4E61-92B1-343AA432C9DF}" srcId="{FF3CD410-5E2E-4080-A893-907D31D22CB3}" destId="{454D56AF-0D14-43A4-A4AA-2274946C5116}" srcOrd="5" destOrd="0" parTransId="{340931FA-0A09-49B9-99A7-6650F93FDC08}" sibTransId="{511F28C0-50D9-4CBB-862C-2AD0ACC17105}"/>
    <dgm:cxn modelId="{5586DB37-4E9B-4FFB-88BB-98030A6ABF7D}" srcId="{FF3CD410-5E2E-4080-A893-907D31D22CB3}" destId="{7A76A066-9438-475E-8EC2-F3ED7D4A5D29}" srcOrd="0" destOrd="0" parTransId="{E91F14BC-3873-45FD-9DEB-2A31F175EF0E}" sibTransId="{306AB2C1-E3F8-4666-B2A1-C9AD35E9E769}"/>
    <dgm:cxn modelId="{C436E05B-3981-4E5A-BD66-5DBD06BC52A1}" type="presOf" srcId="{F01D5F9E-ABC5-4560-ACB4-E6CFBC60BFF2}" destId="{5C68C37A-C349-49AE-97A1-63D110D2C7D1}" srcOrd="0" destOrd="0" presId="urn:microsoft.com/office/officeart/2017/3/layout/HorizontalLabelsTimeline"/>
    <dgm:cxn modelId="{FE5F8B41-863D-443A-9B23-7E84825FEA5C}" srcId="{4028CF2A-01BD-4483-A3EF-B0AC87FB6524}" destId="{498718C1-682F-4DD2-965D-55E0933FF3C4}" srcOrd="1" destOrd="0" parTransId="{97D40D90-1834-4B94-BF45-0445A5FEDE6D}" sibTransId="{E6B641FB-692D-4337-9CEB-486908252174}"/>
    <dgm:cxn modelId="{A5136163-B3D1-4929-9389-AE24B2463D50}" srcId="{4028CF2A-01BD-4483-A3EF-B0AC87FB6524}" destId="{EF9F43CF-9BE7-45FC-B452-E991A7BDDE94}" srcOrd="2" destOrd="0" parTransId="{61A334BD-0F73-4F9F-AA0A-9BD4EE67A841}" sibTransId="{A54FD6C9-2AA1-42CA-9D11-22D19084EF99}"/>
    <dgm:cxn modelId="{4B61AF65-3991-4A24-9475-D4AA0127738F}" srcId="{FF3CD410-5E2E-4080-A893-907D31D22CB3}" destId="{F01D5F9E-ABC5-4560-ACB4-E6CFBC60BFF2}" srcOrd="3" destOrd="0" parTransId="{FEAC3315-4B36-4E3C-89B3-70A50C7F13CC}" sibTransId="{36ABC0D0-B41E-401C-840C-2AFBE73989B4}"/>
    <dgm:cxn modelId="{1198584A-A000-498A-A9A8-DC4E173B8730}" type="presOf" srcId="{0C656414-4C87-43BB-8A41-9CF2A12D5FC7}" destId="{C957CCB0-BE47-4371-B758-8FE71C87C92C}" srcOrd="0" destOrd="0" presId="urn:microsoft.com/office/officeart/2017/3/layout/HorizontalLabelsTimeline"/>
    <dgm:cxn modelId="{47EC0B6D-24D3-4CA5-86D3-C48CBB74F6B7}" type="presOf" srcId="{FA8A3E0F-4E35-46AA-9A5A-911B9EAB462C}" destId="{95149441-880C-412F-A841-C0F1C1E79918}" srcOrd="0" destOrd="0" presId="urn:microsoft.com/office/officeart/2017/3/layout/HorizontalLabelsTimeline"/>
    <dgm:cxn modelId="{056C4E4D-0810-447E-AA1F-ED63924DDEE3}" type="presOf" srcId="{10AD1A9D-EF02-45FD-AF92-4D9AAE412A26}" destId="{9DC5DB85-EEC2-4342-87B4-A42DE2E16356}" srcOrd="0" destOrd="1" presId="urn:microsoft.com/office/officeart/2017/3/layout/HorizontalLabelsTimeline"/>
    <dgm:cxn modelId="{AF25866E-F5C0-41B8-95A7-75F0CAFCBB48}" srcId="{4028CF2A-01BD-4483-A3EF-B0AC87FB6524}" destId="{8333B7CB-3F88-4459-A4D4-040F61E9D928}" srcOrd="0" destOrd="0" parTransId="{D4490A2A-5CD9-4907-B6CD-E2F3F6FE8158}" sibTransId="{C07B0135-FDDE-4F65-8BF7-ACE9EF75408E}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07DA6451-5289-4308-B926-F38DC318AC12}" srcId="{FF3CD410-5E2E-4080-A893-907D31D22CB3}" destId="{26285AD3-FA48-4E64-A66E-400B20C01287}" srcOrd="1" destOrd="0" parTransId="{8C02E768-B71A-42CE-99E1-D0380EF7D37A}" sibTransId="{317682A3-8247-439F-AB8E-C5618513A4F1}"/>
    <dgm:cxn modelId="{1443138E-F448-475F-AFD3-5795DD436EA2}" type="presOf" srcId="{26285AD3-FA48-4E64-A66E-400B20C01287}" destId="{279F2CB0-B352-4F6A-BB9A-78858F3C8F88}" srcOrd="0" destOrd="0" presId="urn:microsoft.com/office/officeart/2017/3/layout/HorizontalLabelsTimeline"/>
    <dgm:cxn modelId="{6E33EF94-EDCD-4EAC-84EB-77462933C58E}" type="presOf" srcId="{498718C1-682F-4DD2-965D-55E0933FF3C4}" destId="{A01D9671-7007-4F3F-98D6-A9730C5B45E4}" srcOrd="0" destOrd="2" presId="urn:microsoft.com/office/officeart/2017/3/layout/HorizontalLabelsTimeline"/>
    <dgm:cxn modelId="{BF7F7A9B-5045-4AD7-A55D-A11D22AC7494}" type="presOf" srcId="{245E128E-7700-4C91-9411-CDD1DCA94D67}" destId="{995DEA74-7F39-463B-8C31-17BA1857F7B5}" srcOrd="0" destOrd="0" presId="urn:microsoft.com/office/officeart/2017/3/layout/HorizontalLabelsTimeline"/>
    <dgm:cxn modelId="{68D35F9D-DABF-4E5A-94D4-F988D8E84907}" srcId="{0C656414-4C87-43BB-8A41-9CF2A12D5FC7}" destId="{245E128E-7700-4C91-9411-CDD1DCA94D67}" srcOrd="0" destOrd="0" parTransId="{B4D95EBA-0423-4AFA-B379-E030341B1F23}" sibTransId="{4963BA97-D4C5-477B-9B0D-68DB38F61579}"/>
    <dgm:cxn modelId="{E94CA7AB-CED6-4F13-9304-A2C31ACA1F54}" srcId="{7A76A066-9438-475E-8EC2-F3ED7D4A5D29}" destId="{FA8A3E0F-4E35-46AA-9A5A-911B9EAB462C}" srcOrd="0" destOrd="0" parTransId="{E4DAB0A9-55E4-485E-8B95-D24870096940}" sibTransId="{1526DDA3-8FFA-4050-838A-0AAAA293E832}"/>
    <dgm:cxn modelId="{55B5A3AC-B755-4207-902B-A36CF07042C2}" type="presOf" srcId="{8333B7CB-3F88-4459-A4D4-040F61E9D928}" destId="{A01D9671-7007-4F3F-98D6-A9730C5B45E4}" srcOrd="0" destOrd="1" presId="urn:microsoft.com/office/officeart/2017/3/layout/HorizontalLabelsTimeline"/>
    <dgm:cxn modelId="{7749B4AD-5089-49E7-8F6B-1B2382C9B50E}" srcId="{454D56AF-0D14-43A4-A4AA-2274946C5116}" destId="{1827863D-2FA1-48D1-81C4-0E7D31ADB47E}" srcOrd="0" destOrd="0" parTransId="{B426C98F-7250-4E9E-84CB-E9FC83F8CB06}" sibTransId="{D0D7EB30-49F6-43D6-AF40-1B9302B3ADF0}"/>
    <dgm:cxn modelId="{2D7DFEAF-1CDE-4962-A1F7-FDB4C8CDC2C6}" srcId="{FF3CD410-5E2E-4080-A893-907D31D22CB3}" destId="{0C656414-4C87-43BB-8A41-9CF2A12D5FC7}" srcOrd="2" destOrd="0" parTransId="{B77ECA3A-D9A4-4A0B-8177-5F3BFD695284}" sibTransId="{7582BB73-AD35-437D-A35B-8C730EA33FD4}"/>
    <dgm:cxn modelId="{617148B7-ADAF-4C46-8C62-EE5A5BB40017}" srcId="{F9F5D8C5-CDD2-4938-AD0E-A7AAE5EE0937}" destId="{946B4CD5-BF33-47B4-B7F5-01B8328915DB}" srcOrd="0" destOrd="0" parTransId="{F4951819-D2BE-44EC-8DDF-030AA03A54DE}" sibTransId="{AB98DD70-6F9A-4E27-BDBC-F0932FD0326A}"/>
    <dgm:cxn modelId="{794AB5C5-9E2E-4667-A284-E4ECAF80A5F6}" type="presOf" srcId="{4028CF2A-01BD-4483-A3EF-B0AC87FB6524}" destId="{A01D9671-7007-4F3F-98D6-A9730C5B45E4}" srcOrd="0" destOrd="0" presId="urn:microsoft.com/office/officeart/2017/3/layout/HorizontalLabelsTimeline"/>
    <dgm:cxn modelId="{B139FDC5-DD3F-4B5A-BC3C-250A41564D7E}" type="presOf" srcId="{A77A9BD6-3004-4CB0-9890-EE6A322C56D4}" destId="{9DC5DB85-EEC2-4342-87B4-A42DE2E16356}" srcOrd="0" destOrd="2" presId="urn:microsoft.com/office/officeart/2017/3/layout/HorizontalLabelsTimeline"/>
    <dgm:cxn modelId="{FF3584C7-639F-4072-BA8F-77171DD02E15}" type="presOf" srcId="{E8A74E06-BB7D-46B9-8DF0-4D34882B5B3F}" destId="{9DC5DB85-EEC2-4342-87B4-A42DE2E16356}" srcOrd="0" destOrd="3" presId="urn:microsoft.com/office/officeart/2017/3/layout/HorizontalLabelsTimeline"/>
    <dgm:cxn modelId="{E87C84CC-EA9B-4109-B4B4-9FC359FD3190}" srcId="{946B4CD5-BF33-47B4-B7F5-01B8328915DB}" destId="{A77A9BD6-3004-4CB0-9890-EE6A322C56D4}" srcOrd="1" destOrd="0" parTransId="{55F2DEA2-29C3-4685-865A-A721295E3FBA}" sibTransId="{C962E20C-4141-48F3-8B5B-ADD568DAF252}"/>
    <dgm:cxn modelId="{BE2DB0CC-8CD3-45EA-A547-68E9D70C2337}" srcId="{FF3CD410-5E2E-4080-A893-907D31D22CB3}" destId="{F9F5D8C5-CDD2-4938-AD0E-A7AAE5EE0937}" srcOrd="4" destOrd="0" parTransId="{4592EE79-6398-4922-965E-67F9596945A2}" sibTransId="{ECDF7609-DB4C-4552-8760-6184DEA08E86}"/>
    <dgm:cxn modelId="{0850A4D5-F517-4BE2-AE27-9281E3729461}" type="presOf" srcId="{454D56AF-0D14-43A4-A4AA-2274946C5116}" destId="{C5503B6E-C1DB-44F5-ABB8-38EF445ED1E8}" srcOrd="0" destOrd="0" presId="urn:microsoft.com/office/officeart/2017/3/layout/HorizontalLabelsTimeline"/>
    <dgm:cxn modelId="{01F930D8-038E-4889-86CD-059E798B9574}" srcId="{946B4CD5-BF33-47B4-B7F5-01B8328915DB}" destId="{E8A74E06-BB7D-46B9-8DF0-4D34882B5B3F}" srcOrd="2" destOrd="0" parTransId="{5F40264A-E749-49BB-9D17-03D56F63FE70}" sibTransId="{8D7A3CBC-1A51-4A7E-B76D-9F945F1580C9}"/>
    <dgm:cxn modelId="{172B5EE3-7B0B-4497-9CF5-9FEF28231D98}" type="presOf" srcId="{946B4CD5-BF33-47B4-B7F5-01B8328915DB}" destId="{9DC5DB85-EEC2-4342-87B4-A42DE2E16356}" srcOrd="0" destOrd="0" presId="urn:microsoft.com/office/officeart/2017/3/layout/HorizontalLabelsTimeline"/>
    <dgm:cxn modelId="{50DC1BE5-D17B-436E-9B42-038D1D8C07EB}" type="presOf" srcId="{7A76A066-9438-475E-8EC2-F3ED7D4A5D29}" destId="{115F23D4-34F1-48E2-BB08-E842661C2066}" srcOrd="0" destOrd="0" presId="urn:microsoft.com/office/officeart/2017/3/layout/HorizontalLabelsTimeline"/>
    <dgm:cxn modelId="{FF43F9E7-A964-4A8C-95AF-D5339983F95B}" srcId="{F01D5F9E-ABC5-4560-ACB4-E6CFBC60BFF2}" destId="{4028CF2A-01BD-4483-A3EF-B0AC87FB6524}" srcOrd="0" destOrd="0" parTransId="{394A58D8-8D65-4620-B0BA-32D1008076B0}" sibTransId="{83563BE6-34F4-48ED-923E-F0A9C02A635D}"/>
    <dgm:cxn modelId="{8A16B4F9-48FD-48F2-96A7-B4E3A4484547}" srcId="{26285AD3-FA48-4E64-A66E-400B20C01287}" destId="{AA9F5587-31B0-4065-A0F1-A64D25838F6C}" srcOrd="0" destOrd="0" parTransId="{7EB705E1-2555-49FE-A40D-2BEAA70BEBBC}" sibTransId="{B55957DA-391D-4BEF-820C-FE0F0456CBBE}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6E375F20-47CF-483C-B180-A0CFC28DEC28}" type="presParOf" srcId="{4C5F54B5-504F-4069-AF1D-9A370FBD268C}" destId="{63F6A944-3B4A-4B3D-AE07-E4944B7322FC}" srcOrd="0" destOrd="0" presId="urn:microsoft.com/office/officeart/2017/3/layout/HorizontalLabelsTimeline"/>
    <dgm:cxn modelId="{9F8589FD-CCB9-46AB-BD09-B40C8870E1D4}" type="presParOf" srcId="{63F6A944-3B4A-4B3D-AE07-E4944B7322FC}" destId="{115F23D4-34F1-48E2-BB08-E842661C2066}" srcOrd="0" destOrd="0" presId="urn:microsoft.com/office/officeart/2017/3/layout/HorizontalLabelsTimeline"/>
    <dgm:cxn modelId="{B2638BDD-E223-4444-972E-720132F26772}" type="presParOf" srcId="{63F6A944-3B4A-4B3D-AE07-E4944B7322FC}" destId="{59949241-2718-4BCF-B0F4-D4619142A88D}" srcOrd="1" destOrd="0" presId="urn:microsoft.com/office/officeart/2017/3/layout/HorizontalLabelsTimeline"/>
    <dgm:cxn modelId="{9194C275-EF5D-4E99-B171-1F41E22AFDDB}" type="presParOf" srcId="{59949241-2718-4BCF-B0F4-D4619142A88D}" destId="{95149441-880C-412F-A841-C0F1C1E79918}" srcOrd="0" destOrd="0" presId="urn:microsoft.com/office/officeart/2017/3/layout/HorizontalLabelsTimeline"/>
    <dgm:cxn modelId="{D5C7E4D5-1C88-44E6-A82F-5C64A97EF35E}" type="presParOf" srcId="{59949241-2718-4BCF-B0F4-D4619142A88D}" destId="{C35F7EF2-B897-4EF9-BFAD-9D4EAE61E5CA}" srcOrd="1" destOrd="0" presId="urn:microsoft.com/office/officeart/2017/3/layout/HorizontalLabelsTimeline"/>
    <dgm:cxn modelId="{A6BED7FF-7370-401E-B1F1-647750420F9F}" type="presParOf" srcId="{63F6A944-3B4A-4B3D-AE07-E4944B7322FC}" destId="{A35C7851-43A5-4BC3-8205-C3A4A232D439}" srcOrd="2" destOrd="0" presId="urn:microsoft.com/office/officeart/2017/3/layout/HorizontalLabelsTimeline"/>
    <dgm:cxn modelId="{2611CC9F-D383-4E7B-96E6-1ED613771C71}" type="presParOf" srcId="{63F6A944-3B4A-4B3D-AE07-E4944B7322FC}" destId="{93309F89-99F3-4940-810A-6E3F2E007469}" srcOrd="3" destOrd="0" presId="urn:microsoft.com/office/officeart/2017/3/layout/HorizontalLabelsTimeline"/>
    <dgm:cxn modelId="{943D7DA7-37B5-4E01-A991-037E5DC1C987}" type="presParOf" srcId="{63F6A944-3B4A-4B3D-AE07-E4944B7322FC}" destId="{1380CC36-AC49-4F7C-B5F7-C564E9E63F7C}" srcOrd="4" destOrd="0" presId="urn:microsoft.com/office/officeart/2017/3/layout/HorizontalLabelsTimeline"/>
    <dgm:cxn modelId="{D0DA3BC3-7B3C-4AD0-BED9-80C3F3005DA8}" type="presParOf" srcId="{4C5F54B5-504F-4069-AF1D-9A370FBD268C}" destId="{C1B3F301-BA79-4951-82A9-2F87AFDD00F2}" srcOrd="1" destOrd="0" presId="urn:microsoft.com/office/officeart/2017/3/layout/HorizontalLabelsTimeline"/>
    <dgm:cxn modelId="{632BB502-CD10-4C65-BC03-5FA0FC78701E}" type="presParOf" srcId="{4C5F54B5-504F-4069-AF1D-9A370FBD268C}" destId="{E32E295C-4E8C-445F-B63D-D809C1C340CB}" srcOrd="2" destOrd="0" presId="urn:microsoft.com/office/officeart/2017/3/layout/HorizontalLabelsTimeline"/>
    <dgm:cxn modelId="{3336EDF1-9602-421B-8795-BF29CF0078B9}" type="presParOf" srcId="{E32E295C-4E8C-445F-B63D-D809C1C340CB}" destId="{279F2CB0-B352-4F6A-BB9A-78858F3C8F88}" srcOrd="0" destOrd="0" presId="urn:microsoft.com/office/officeart/2017/3/layout/HorizontalLabelsTimeline"/>
    <dgm:cxn modelId="{C7686309-F843-4D7B-8828-EC2C42F67E10}" type="presParOf" srcId="{E32E295C-4E8C-445F-B63D-D809C1C340CB}" destId="{A63CC3BE-6DBB-4199-85BF-5B0E897C785C}" srcOrd="1" destOrd="0" presId="urn:microsoft.com/office/officeart/2017/3/layout/HorizontalLabelsTimeline"/>
    <dgm:cxn modelId="{7D276F88-05BA-4F01-8373-9212807362E1}" type="presParOf" srcId="{A63CC3BE-6DBB-4199-85BF-5B0E897C785C}" destId="{D6219DF1-8C74-4816-A1E8-F9DCE710009B}" srcOrd="0" destOrd="0" presId="urn:microsoft.com/office/officeart/2017/3/layout/HorizontalLabelsTimeline"/>
    <dgm:cxn modelId="{12692046-F12D-44CA-BC49-8185601EFCEB}" type="presParOf" srcId="{A63CC3BE-6DBB-4199-85BF-5B0E897C785C}" destId="{88A736DA-6CC7-428E-9F99-671326C877E1}" srcOrd="1" destOrd="0" presId="urn:microsoft.com/office/officeart/2017/3/layout/HorizontalLabelsTimeline"/>
    <dgm:cxn modelId="{DBEC8B02-D76D-4464-B58A-FC0B14A2CB78}" type="presParOf" srcId="{E32E295C-4E8C-445F-B63D-D809C1C340CB}" destId="{59F06E8F-1E9F-4F3D-80C2-614201D14A52}" srcOrd="2" destOrd="0" presId="urn:microsoft.com/office/officeart/2017/3/layout/HorizontalLabelsTimeline"/>
    <dgm:cxn modelId="{8B1C4704-222D-492B-8AEC-1B53D9A36A61}" type="presParOf" srcId="{E32E295C-4E8C-445F-B63D-D809C1C340CB}" destId="{52F4BFF3-4F28-4C70-BF5D-CBF6DBEE42B5}" srcOrd="3" destOrd="0" presId="urn:microsoft.com/office/officeart/2017/3/layout/HorizontalLabelsTimeline"/>
    <dgm:cxn modelId="{FA0DB119-F21A-4AE4-84AB-E3EAD877BB01}" type="presParOf" srcId="{E32E295C-4E8C-445F-B63D-D809C1C340CB}" destId="{483D97E9-C9FA-4EA8-9B1B-0DACBCDAE5E9}" srcOrd="4" destOrd="0" presId="urn:microsoft.com/office/officeart/2017/3/layout/HorizontalLabelsTimeline"/>
    <dgm:cxn modelId="{70738778-B564-46F4-B068-E53E8837B788}" type="presParOf" srcId="{4C5F54B5-504F-4069-AF1D-9A370FBD268C}" destId="{C80D2A2B-951A-429B-AC14-78BB560B9AE1}" srcOrd="3" destOrd="0" presId="urn:microsoft.com/office/officeart/2017/3/layout/HorizontalLabelsTimeline"/>
    <dgm:cxn modelId="{D0AB5ABB-C1B6-476E-970E-F914AA7D35BF}" type="presParOf" srcId="{4C5F54B5-504F-4069-AF1D-9A370FBD268C}" destId="{D99BF749-C415-4F5B-80BC-D893F443B338}" srcOrd="4" destOrd="0" presId="urn:microsoft.com/office/officeart/2017/3/layout/HorizontalLabelsTimeline"/>
    <dgm:cxn modelId="{79DED7DA-A03F-4CC7-B7EF-79B495B47233}" type="presParOf" srcId="{D99BF749-C415-4F5B-80BC-D893F443B338}" destId="{C957CCB0-BE47-4371-B758-8FE71C87C92C}" srcOrd="0" destOrd="0" presId="urn:microsoft.com/office/officeart/2017/3/layout/HorizontalLabelsTimeline"/>
    <dgm:cxn modelId="{AEDC841C-E50F-46AD-8092-950DE1D732AD}" type="presParOf" srcId="{D99BF749-C415-4F5B-80BC-D893F443B338}" destId="{B9508D9B-61E8-4DBF-876D-5F41334D0D20}" srcOrd="1" destOrd="0" presId="urn:microsoft.com/office/officeart/2017/3/layout/HorizontalLabelsTimeline"/>
    <dgm:cxn modelId="{0B885C44-EA99-4A1D-96E3-2C3AA8E53E48}" type="presParOf" srcId="{B9508D9B-61E8-4DBF-876D-5F41334D0D20}" destId="{995DEA74-7F39-463B-8C31-17BA1857F7B5}" srcOrd="0" destOrd="0" presId="urn:microsoft.com/office/officeart/2017/3/layout/HorizontalLabelsTimeline"/>
    <dgm:cxn modelId="{E6EAA802-CB5B-4877-ACC5-85BE7E48F715}" type="presParOf" srcId="{B9508D9B-61E8-4DBF-876D-5F41334D0D20}" destId="{5745AFE2-3B6C-4167-8A45-62E57242C149}" srcOrd="1" destOrd="0" presId="urn:microsoft.com/office/officeart/2017/3/layout/HorizontalLabelsTimeline"/>
    <dgm:cxn modelId="{C5250B20-9C2A-4DB3-92F4-61057EBDF6C1}" type="presParOf" srcId="{D99BF749-C415-4F5B-80BC-D893F443B338}" destId="{EF7F2B97-47FC-40E5-B731-E6861671E5CB}" srcOrd="2" destOrd="0" presId="urn:microsoft.com/office/officeart/2017/3/layout/HorizontalLabelsTimeline"/>
    <dgm:cxn modelId="{F9404C7C-C94C-4414-9833-103E175D82AE}" type="presParOf" srcId="{D99BF749-C415-4F5B-80BC-D893F443B338}" destId="{E7DBAD98-4746-4CA5-BD04-944932E0EFA3}" srcOrd="3" destOrd="0" presId="urn:microsoft.com/office/officeart/2017/3/layout/HorizontalLabelsTimeline"/>
    <dgm:cxn modelId="{A542B737-E481-4EB8-B886-A4AB6D69C9CB}" type="presParOf" srcId="{D99BF749-C415-4F5B-80BC-D893F443B338}" destId="{5228CBD3-6A26-4552-9723-EC6876E41E7B}" srcOrd="4" destOrd="0" presId="urn:microsoft.com/office/officeart/2017/3/layout/HorizontalLabelsTimeline"/>
    <dgm:cxn modelId="{8A1AB202-1896-41F5-9D1A-A6D7EC73F5EB}" type="presParOf" srcId="{4C5F54B5-504F-4069-AF1D-9A370FBD268C}" destId="{5454DA8C-95F7-4AD9-8AF2-8715B13D5BC2}" srcOrd="5" destOrd="0" presId="urn:microsoft.com/office/officeart/2017/3/layout/HorizontalLabelsTimeline"/>
    <dgm:cxn modelId="{25113ECB-44A4-43A3-B2D0-D47302F35B26}" type="presParOf" srcId="{4C5F54B5-504F-4069-AF1D-9A370FBD268C}" destId="{C7F26193-F277-4FC2-96E8-E896E5EFC9BC}" srcOrd="6" destOrd="0" presId="urn:microsoft.com/office/officeart/2017/3/layout/HorizontalLabelsTimeline"/>
    <dgm:cxn modelId="{AEF2036D-29F6-4431-8357-64776A18B655}" type="presParOf" srcId="{C7F26193-F277-4FC2-96E8-E896E5EFC9BC}" destId="{5C68C37A-C349-49AE-97A1-63D110D2C7D1}" srcOrd="0" destOrd="0" presId="urn:microsoft.com/office/officeart/2017/3/layout/HorizontalLabelsTimeline"/>
    <dgm:cxn modelId="{51F9D33C-AECD-4F33-B2DA-43CF6B93002F}" type="presParOf" srcId="{C7F26193-F277-4FC2-96E8-E896E5EFC9BC}" destId="{3E3F09C6-0C94-40B1-A308-6929444363D4}" srcOrd="1" destOrd="0" presId="urn:microsoft.com/office/officeart/2017/3/layout/HorizontalLabelsTimeline"/>
    <dgm:cxn modelId="{17B9A51D-D490-4C54-B91D-5CD40783571D}" type="presParOf" srcId="{3E3F09C6-0C94-40B1-A308-6929444363D4}" destId="{A01D9671-7007-4F3F-98D6-A9730C5B45E4}" srcOrd="0" destOrd="0" presId="urn:microsoft.com/office/officeart/2017/3/layout/HorizontalLabelsTimeline"/>
    <dgm:cxn modelId="{A6AAA60B-E979-47B8-A997-DB62C715690F}" type="presParOf" srcId="{3E3F09C6-0C94-40B1-A308-6929444363D4}" destId="{65C95A24-31B5-46D2-BCB4-07372ABDD6F2}" srcOrd="1" destOrd="0" presId="urn:microsoft.com/office/officeart/2017/3/layout/HorizontalLabelsTimeline"/>
    <dgm:cxn modelId="{05694172-1DAF-4D9C-BBD9-0794366FCD56}" type="presParOf" srcId="{C7F26193-F277-4FC2-96E8-E896E5EFC9BC}" destId="{D4347EDB-4883-4C4B-A672-6266C9702B5A}" srcOrd="2" destOrd="0" presId="urn:microsoft.com/office/officeart/2017/3/layout/HorizontalLabelsTimeline"/>
    <dgm:cxn modelId="{BC9943FE-1230-4FDB-A7D8-898D013B9350}" type="presParOf" srcId="{C7F26193-F277-4FC2-96E8-E896E5EFC9BC}" destId="{D10813CD-B7B7-4CC7-9B2D-B5AE3D30A4DA}" srcOrd="3" destOrd="0" presId="urn:microsoft.com/office/officeart/2017/3/layout/HorizontalLabelsTimeline"/>
    <dgm:cxn modelId="{084C9897-3EE7-44CF-9F38-C9A562B67975}" type="presParOf" srcId="{C7F26193-F277-4FC2-96E8-E896E5EFC9BC}" destId="{143FACBA-FB69-402B-8D92-68DCE90EA86A}" srcOrd="4" destOrd="0" presId="urn:microsoft.com/office/officeart/2017/3/layout/HorizontalLabelsTimeline"/>
    <dgm:cxn modelId="{3DFFAC5F-0847-4E2F-A4CD-4FB95268ED8C}" type="presParOf" srcId="{4C5F54B5-504F-4069-AF1D-9A370FBD268C}" destId="{0587E036-7F91-482C-9B0A-860FD4CCD0E2}" srcOrd="7" destOrd="0" presId="urn:microsoft.com/office/officeart/2017/3/layout/HorizontalLabelsTimeline"/>
    <dgm:cxn modelId="{E424D8F9-1C29-4BAC-80D1-2E58BDB53FCC}" type="presParOf" srcId="{4C5F54B5-504F-4069-AF1D-9A370FBD268C}" destId="{E5882BE8-A378-4888-A3E2-246904CFD22F}" srcOrd="8" destOrd="0" presId="urn:microsoft.com/office/officeart/2017/3/layout/HorizontalLabelsTimeline"/>
    <dgm:cxn modelId="{10258925-7710-4649-8731-3504ACF793A0}" type="presParOf" srcId="{E5882BE8-A378-4888-A3E2-246904CFD22F}" destId="{F7000147-B09A-40E9-AFA4-29EE60BD3C5B}" srcOrd="0" destOrd="0" presId="urn:microsoft.com/office/officeart/2017/3/layout/HorizontalLabelsTimeline"/>
    <dgm:cxn modelId="{EDEFFAFF-CAA9-4502-91D2-1433A532F253}" type="presParOf" srcId="{E5882BE8-A378-4888-A3E2-246904CFD22F}" destId="{5B3188BD-09A6-4771-95EF-ED04FDD0835A}" srcOrd="1" destOrd="0" presId="urn:microsoft.com/office/officeart/2017/3/layout/HorizontalLabelsTimeline"/>
    <dgm:cxn modelId="{EBDE5AFD-2A6D-4B4A-98E7-9859EBEC7605}" type="presParOf" srcId="{5B3188BD-09A6-4771-95EF-ED04FDD0835A}" destId="{9DC5DB85-EEC2-4342-87B4-A42DE2E16356}" srcOrd="0" destOrd="0" presId="urn:microsoft.com/office/officeart/2017/3/layout/HorizontalLabelsTimeline"/>
    <dgm:cxn modelId="{1065167A-2996-480E-87CB-CB59941A418E}" type="presParOf" srcId="{5B3188BD-09A6-4771-95EF-ED04FDD0835A}" destId="{499AB2C2-9B11-4B8E-B5EB-DBA9DC70AC04}" srcOrd="1" destOrd="0" presId="urn:microsoft.com/office/officeart/2017/3/layout/HorizontalLabelsTimeline"/>
    <dgm:cxn modelId="{B2608B16-B034-4DAB-A8C7-896E1BF5D62E}" type="presParOf" srcId="{E5882BE8-A378-4888-A3E2-246904CFD22F}" destId="{58CC6389-8A16-40AB-B76D-C4983E5E087D}" srcOrd="2" destOrd="0" presId="urn:microsoft.com/office/officeart/2017/3/layout/HorizontalLabelsTimeline"/>
    <dgm:cxn modelId="{99DD3ECA-5A8F-4138-82C8-E9B75BF66A99}" type="presParOf" srcId="{E5882BE8-A378-4888-A3E2-246904CFD22F}" destId="{AF595F74-665E-4E7A-AFDF-B279421C841E}" srcOrd="3" destOrd="0" presId="urn:microsoft.com/office/officeart/2017/3/layout/HorizontalLabelsTimeline"/>
    <dgm:cxn modelId="{8DEF8825-315D-43C1-B046-4B0A20C02762}" type="presParOf" srcId="{E5882BE8-A378-4888-A3E2-246904CFD22F}" destId="{1EAAB028-712D-4AD8-90FE-2E11F8C17386}" srcOrd="4" destOrd="0" presId="urn:microsoft.com/office/officeart/2017/3/layout/HorizontalLabelsTimeline"/>
    <dgm:cxn modelId="{2DFF49C7-7FE8-46C8-837C-D59A919FE74B}" type="presParOf" srcId="{4C5F54B5-504F-4069-AF1D-9A370FBD268C}" destId="{F8794E14-9114-4C79-B9C9-87B7CF07A547}" srcOrd="9" destOrd="0" presId="urn:microsoft.com/office/officeart/2017/3/layout/HorizontalLabelsTimeline"/>
    <dgm:cxn modelId="{0C2CFEA1-3FB4-47D5-BA0C-2B2C20EB640F}" type="presParOf" srcId="{4C5F54B5-504F-4069-AF1D-9A370FBD268C}" destId="{795AD8F1-7B20-410C-90F4-2E04F4F4C93D}" srcOrd="10" destOrd="0" presId="urn:microsoft.com/office/officeart/2017/3/layout/HorizontalLabelsTimeline"/>
    <dgm:cxn modelId="{5EA692BD-507A-40EE-B699-B1F92E600F62}" type="presParOf" srcId="{795AD8F1-7B20-410C-90F4-2E04F4F4C93D}" destId="{C5503B6E-C1DB-44F5-ABB8-38EF445ED1E8}" srcOrd="0" destOrd="0" presId="urn:microsoft.com/office/officeart/2017/3/layout/HorizontalLabelsTimeline"/>
    <dgm:cxn modelId="{84215AA0-8ED4-45B6-8451-521906DE0059}" type="presParOf" srcId="{795AD8F1-7B20-410C-90F4-2E04F4F4C93D}" destId="{FD7DE90B-3DDE-4250-BB93-6AFB95DB30C9}" srcOrd="1" destOrd="0" presId="urn:microsoft.com/office/officeart/2017/3/layout/HorizontalLabelsTimeline"/>
    <dgm:cxn modelId="{CD1AF92D-7CB7-4156-9C24-3DD50EA4D129}" type="presParOf" srcId="{FD7DE90B-3DDE-4250-BB93-6AFB95DB30C9}" destId="{04897CD2-CF6F-4A55-8E79-1E7393B07B06}" srcOrd="0" destOrd="0" presId="urn:microsoft.com/office/officeart/2017/3/layout/HorizontalLabelsTimeline"/>
    <dgm:cxn modelId="{E596D201-A9A8-46AA-BA6C-731E186DBB6C}" type="presParOf" srcId="{FD7DE90B-3DDE-4250-BB93-6AFB95DB30C9}" destId="{30F499EF-86B9-43D4-9E36-2ADCD18D3C55}" srcOrd="1" destOrd="0" presId="urn:microsoft.com/office/officeart/2017/3/layout/HorizontalLabelsTimeline"/>
    <dgm:cxn modelId="{7D0F95A1-0D0D-4B3A-AD37-1D9E68A59E7B}" type="presParOf" srcId="{795AD8F1-7B20-410C-90F4-2E04F4F4C93D}" destId="{73ACB8E4-FFC1-49E5-BB46-1EBD63F3BF67}" srcOrd="2" destOrd="0" presId="urn:microsoft.com/office/officeart/2017/3/layout/HorizontalLabelsTimeline"/>
    <dgm:cxn modelId="{A5FB3F07-307E-4B9C-AF1B-722131ED4362}" type="presParOf" srcId="{795AD8F1-7B20-410C-90F4-2E04F4F4C93D}" destId="{FE89438A-B301-4219-9492-D30967496E8F}" srcOrd="3" destOrd="0" presId="urn:microsoft.com/office/officeart/2017/3/layout/HorizontalLabelsTimeline"/>
    <dgm:cxn modelId="{2F2BB858-3070-4463-950E-16B32D1FC1A0}" type="presParOf" srcId="{795AD8F1-7B20-410C-90F4-2E04F4F4C93D}" destId="{80E00C49-A058-42B1-B4A9-8FC8989D4F58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631F02-39B7-4F2C-A7C8-F85917732CC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1A9C5-F4F3-4743-912B-8C7CE4110999}">
      <dgm:prSet phldrT="[Text]"/>
      <dgm:spPr/>
      <dgm:t>
        <a:bodyPr/>
        <a:lstStyle/>
        <a:p>
          <a:pPr rtl="0"/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BPCI-A has succeeded in reducing Medicare costs, though initially, CMS paid more in bonuses than it saved in claims reductions.</a:t>
          </a:r>
        </a:p>
      </dgm:t>
    </dgm:pt>
    <dgm:pt modelId="{5858C0C6-A823-4F9F-8391-8AE447344AAC}" type="parTrans" cxnId="{0A1AAD32-E788-4BB2-AE3C-A62A7A488573}">
      <dgm:prSet/>
      <dgm:spPr/>
      <dgm:t>
        <a:bodyPr/>
        <a:lstStyle/>
        <a:p>
          <a:endParaRPr lang="en-US"/>
        </a:p>
      </dgm:t>
    </dgm:pt>
    <dgm:pt modelId="{DDDBFD1E-7BD9-4397-904E-7ECDFD624DB7}" type="sibTrans" cxnId="{0A1AAD32-E788-4BB2-AE3C-A62A7A488573}">
      <dgm:prSet/>
      <dgm:spPr/>
      <dgm:t>
        <a:bodyPr/>
        <a:lstStyle/>
        <a:p>
          <a:endParaRPr lang="en-US"/>
        </a:p>
      </dgm:t>
    </dgm:pt>
    <dgm:pt modelId="{0359539F-EAF5-4D27-AB2F-F2760439994D}">
      <dgm:prSet phldrT="[Text]"/>
      <dgm:spPr/>
      <dgm:t>
        <a:bodyPr/>
        <a:lstStyle/>
        <a:p>
          <a:pPr rtl="0"/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Post-acute services are the primary targets for cost-of-claims reduction.</a:t>
          </a:r>
        </a:p>
      </dgm:t>
    </dgm:pt>
    <dgm:pt modelId="{BE52ADE8-9ACB-4746-9A24-5C1FB68223F1}" type="parTrans" cxnId="{12829393-C3C5-46E0-88D0-F0451DC58FA3}">
      <dgm:prSet/>
      <dgm:spPr/>
      <dgm:t>
        <a:bodyPr/>
        <a:lstStyle/>
        <a:p>
          <a:endParaRPr lang="en-US"/>
        </a:p>
      </dgm:t>
    </dgm:pt>
    <dgm:pt modelId="{C4CBAE00-D65F-40E3-ABB5-7C1633C24E7A}" type="sibTrans" cxnId="{12829393-C3C5-46E0-88D0-F0451DC58FA3}">
      <dgm:prSet/>
      <dgm:spPr/>
      <dgm:t>
        <a:bodyPr/>
        <a:lstStyle/>
        <a:p>
          <a:endParaRPr lang="en-US"/>
        </a:p>
      </dgm:t>
    </dgm:pt>
    <dgm:pt modelId="{C5CF807C-A363-4733-A1CC-905B02583B5C}">
      <dgm:prSet phldrT="[Text]"/>
      <dgm:spPr/>
      <dgm:t>
        <a:bodyPr/>
        <a:lstStyle/>
        <a:p>
          <a:pPr rtl="0"/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Some bundles will have advantageous target prices; enrolling in those advantageous bundles does generate higher likelihood of profitable participation.</a:t>
          </a:r>
        </a:p>
      </dgm:t>
    </dgm:pt>
    <dgm:pt modelId="{3C7A2238-5371-4851-9025-1B89E1440D75}" type="parTrans" cxnId="{FD461C52-71ED-408E-AB76-5E13E6B2F6D7}">
      <dgm:prSet/>
      <dgm:spPr/>
      <dgm:t>
        <a:bodyPr/>
        <a:lstStyle/>
        <a:p>
          <a:endParaRPr lang="en-US"/>
        </a:p>
      </dgm:t>
    </dgm:pt>
    <dgm:pt modelId="{207371E4-03F6-4923-961C-7452B124380D}" type="sibTrans" cxnId="{FD461C52-71ED-408E-AB76-5E13E6B2F6D7}">
      <dgm:prSet/>
      <dgm:spPr/>
      <dgm:t>
        <a:bodyPr/>
        <a:lstStyle/>
        <a:p>
          <a:endParaRPr lang="en-US"/>
        </a:p>
      </dgm:t>
    </dgm:pt>
    <dgm:pt modelId="{5BDE4C02-66FA-4080-934B-CB29B76AC9AD}" type="pres">
      <dgm:prSet presAssocID="{37631F02-39B7-4F2C-A7C8-F85917732CC7}" presName="outerComposite" presStyleCnt="0">
        <dgm:presLayoutVars>
          <dgm:chMax val="5"/>
          <dgm:dir/>
          <dgm:resizeHandles val="exact"/>
        </dgm:presLayoutVars>
      </dgm:prSet>
      <dgm:spPr/>
    </dgm:pt>
    <dgm:pt modelId="{1FB2497B-A1E5-4E7A-A88D-F92B5D1037BF}" type="pres">
      <dgm:prSet presAssocID="{37631F02-39B7-4F2C-A7C8-F85917732CC7}" presName="dummyMaxCanvas" presStyleCnt="0">
        <dgm:presLayoutVars/>
      </dgm:prSet>
      <dgm:spPr/>
    </dgm:pt>
    <dgm:pt modelId="{91C0C80A-7849-4A48-9B3C-92C96FAF3A5D}" type="pres">
      <dgm:prSet presAssocID="{37631F02-39B7-4F2C-A7C8-F85917732CC7}" presName="ThreeNodes_1" presStyleLbl="node1" presStyleIdx="0" presStyleCnt="3">
        <dgm:presLayoutVars>
          <dgm:bulletEnabled val="1"/>
        </dgm:presLayoutVars>
      </dgm:prSet>
      <dgm:spPr/>
    </dgm:pt>
    <dgm:pt modelId="{5AA330C5-405B-489D-8768-79D47E3272A6}" type="pres">
      <dgm:prSet presAssocID="{37631F02-39B7-4F2C-A7C8-F85917732CC7}" presName="ThreeNodes_2" presStyleLbl="node1" presStyleIdx="1" presStyleCnt="3">
        <dgm:presLayoutVars>
          <dgm:bulletEnabled val="1"/>
        </dgm:presLayoutVars>
      </dgm:prSet>
      <dgm:spPr/>
    </dgm:pt>
    <dgm:pt modelId="{379F3756-3471-4312-A317-0991B58C6FC1}" type="pres">
      <dgm:prSet presAssocID="{37631F02-39B7-4F2C-A7C8-F85917732CC7}" presName="ThreeNodes_3" presStyleLbl="node1" presStyleIdx="2" presStyleCnt="3">
        <dgm:presLayoutVars>
          <dgm:bulletEnabled val="1"/>
        </dgm:presLayoutVars>
      </dgm:prSet>
      <dgm:spPr/>
    </dgm:pt>
    <dgm:pt modelId="{E884BC56-D54D-42D2-9B4E-BACD9092A99A}" type="pres">
      <dgm:prSet presAssocID="{37631F02-39B7-4F2C-A7C8-F85917732CC7}" presName="ThreeConn_1-2" presStyleLbl="fgAccFollowNode1" presStyleIdx="0" presStyleCnt="2">
        <dgm:presLayoutVars>
          <dgm:bulletEnabled val="1"/>
        </dgm:presLayoutVars>
      </dgm:prSet>
      <dgm:spPr/>
    </dgm:pt>
    <dgm:pt modelId="{C63ACA8F-7403-4164-A50C-F9EDB6606551}" type="pres">
      <dgm:prSet presAssocID="{37631F02-39B7-4F2C-A7C8-F85917732CC7}" presName="ThreeConn_2-3" presStyleLbl="fgAccFollowNode1" presStyleIdx="1" presStyleCnt="2">
        <dgm:presLayoutVars>
          <dgm:bulletEnabled val="1"/>
        </dgm:presLayoutVars>
      </dgm:prSet>
      <dgm:spPr/>
    </dgm:pt>
    <dgm:pt modelId="{10081899-EC62-4C8B-B347-C493F976806C}" type="pres">
      <dgm:prSet presAssocID="{37631F02-39B7-4F2C-A7C8-F85917732CC7}" presName="ThreeNodes_1_text" presStyleLbl="node1" presStyleIdx="2" presStyleCnt="3">
        <dgm:presLayoutVars>
          <dgm:bulletEnabled val="1"/>
        </dgm:presLayoutVars>
      </dgm:prSet>
      <dgm:spPr/>
    </dgm:pt>
    <dgm:pt modelId="{1E3A13EE-15F4-4B36-95A4-DDCDCE3CE54F}" type="pres">
      <dgm:prSet presAssocID="{37631F02-39B7-4F2C-A7C8-F85917732CC7}" presName="ThreeNodes_2_text" presStyleLbl="node1" presStyleIdx="2" presStyleCnt="3">
        <dgm:presLayoutVars>
          <dgm:bulletEnabled val="1"/>
        </dgm:presLayoutVars>
      </dgm:prSet>
      <dgm:spPr/>
    </dgm:pt>
    <dgm:pt modelId="{55827DB9-2A38-451A-82A2-E40B679CC6F4}" type="pres">
      <dgm:prSet presAssocID="{37631F02-39B7-4F2C-A7C8-F85917732CC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36DEA04-7DA1-4683-BC69-994129E109E3}" type="presOf" srcId="{C5CF807C-A363-4733-A1CC-905B02583B5C}" destId="{55827DB9-2A38-451A-82A2-E40B679CC6F4}" srcOrd="1" destOrd="0" presId="urn:microsoft.com/office/officeart/2005/8/layout/vProcess5"/>
    <dgm:cxn modelId="{0A1AAD32-E788-4BB2-AE3C-A62A7A488573}" srcId="{37631F02-39B7-4F2C-A7C8-F85917732CC7}" destId="{5EB1A9C5-F4F3-4743-912B-8C7CE4110999}" srcOrd="0" destOrd="0" parTransId="{5858C0C6-A823-4F9F-8391-8AE447344AAC}" sibTransId="{DDDBFD1E-7BD9-4397-904E-7ECDFD624DB7}"/>
    <dgm:cxn modelId="{FD461C52-71ED-408E-AB76-5E13E6B2F6D7}" srcId="{37631F02-39B7-4F2C-A7C8-F85917732CC7}" destId="{C5CF807C-A363-4733-A1CC-905B02583B5C}" srcOrd="2" destOrd="0" parTransId="{3C7A2238-5371-4851-9025-1B89E1440D75}" sibTransId="{207371E4-03F6-4923-961C-7452B124380D}"/>
    <dgm:cxn modelId="{12829393-C3C5-46E0-88D0-F0451DC58FA3}" srcId="{37631F02-39B7-4F2C-A7C8-F85917732CC7}" destId="{0359539F-EAF5-4D27-AB2F-F2760439994D}" srcOrd="1" destOrd="0" parTransId="{BE52ADE8-9ACB-4746-9A24-5C1FB68223F1}" sibTransId="{C4CBAE00-D65F-40E3-ABB5-7C1633C24E7A}"/>
    <dgm:cxn modelId="{6507C29F-51F6-41F8-BE2C-155E181E442D}" type="presOf" srcId="{DDDBFD1E-7BD9-4397-904E-7ECDFD624DB7}" destId="{E884BC56-D54D-42D2-9B4E-BACD9092A99A}" srcOrd="0" destOrd="0" presId="urn:microsoft.com/office/officeart/2005/8/layout/vProcess5"/>
    <dgm:cxn modelId="{13A4FA9F-29C8-45F4-A005-D1E271E868F6}" type="presOf" srcId="{C4CBAE00-D65F-40E3-ABB5-7C1633C24E7A}" destId="{C63ACA8F-7403-4164-A50C-F9EDB6606551}" srcOrd="0" destOrd="0" presId="urn:microsoft.com/office/officeart/2005/8/layout/vProcess5"/>
    <dgm:cxn modelId="{5B8C01A3-1F10-488F-9738-E56699F803F9}" type="presOf" srcId="{C5CF807C-A363-4733-A1CC-905B02583B5C}" destId="{379F3756-3471-4312-A317-0991B58C6FC1}" srcOrd="0" destOrd="0" presId="urn:microsoft.com/office/officeart/2005/8/layout/vProcess5"/>
    <dgm:cxn modelId="{A39611A8-DBA6-4732-AD43-FEF9506BFB6F}" type="presOf" srcId="{5EB1A9C5-F4F3-4743-912B-8C7CE4110999}" destId="{10081899-EC62-4C8B-B347-C493F976806C}" srcOrd="1" destOrd="0" presId="urn:microsoft.com/office/officeart/2005/8/layout/vProcess5"/>
    <dgm:cxn modelId="{E4D896BC-DFBA-419F-8911-98A0F7D8C604}" type="presOf" srcId="{37631F02-39B7-4F2C-A7C8-F85917732CC7}" destId="{5BDE4C02-66FA-4080-934B-CB29B76AC9AD}" srcOrd="0" destOrd="0" presId="urn:microsoft.com/office/officeart/2005/8/layout/vProcess5"/>
    <dgm:cxn modelId="{7EF6F0C8-729E-4752-B263-023C2419F6D5}" type="presOf" srcId="{5EB1A9C5-F4F3-4743-912B-8C7CE4110999}" destId="{91C0C80A-7849-4A48-9B3C-92C96FAF3A5D}" srcOrd="0" destOrd="0" presId="urn:microsoft.com/office/officeart/2005/8/layout/vProcess5"/>
    <dgm:cxn modelId="{2E751AD4-C634-41A1-BEE5-98CB759AEF44}" type="presOf" srcId="{0359539F-EAF5-4D27-AB2F-F2760439994D}" destId="{5AA330C5-405B-489D-8768-79D47E3272A6}" srcOrd="0" destOrd="0" presId="urn:microsoft.com/office/officeart/2005/8/layout/vProcess5"/>
    <dgm:cxn modelId="{A44181E5-A1B8-458B-92E4-E931999AC192}" type="presOf" srcId="{0359539F-EAF5-4D27-AB2F-F2760439994D}" destId="{1E3A13EE-15F4-4B36-95A4-DDCDCE3CE54F}" srcOrd="1" destOrd="0" presId="urn:microsoft.com/office/officeart/2005/8/layout/vProcess5"/>
    <dgm:cxn modelId="{0E944B91-C973-4206-B2BC-DFB35FFAC888}" type="presParOf" srcId="{5BDE4C02-66FA-4080-934B-CB29B76AC9AD}" destId="{1FB2497B-A1E5-4E7A-A88D-F92B5D1037BF}" srcOrd="0" destOrd="0" presId="urn:microsoft.com/office/officeart/2005/8/layout/vProcess5"/>
    <dgm:cxn modelId="{278DEDC4-AF07-417E-9DDB-8151A8D600E4}" type="presParOf" srcId="{5BDE4C02-66FA-4080-934B-CB29B76AC9AD}" destId="{91C0C80A-7849-4A48-9B3C-92C96FAF3A5D}" srcOrd="1" destOrd="0" presId="urn:microsoft.com/office/officeart/2005/8/layout/vProcess5"/>
    <dgm:cxn modelId="{EA68859B-CF44-40CE-A0E9-01244F50DD73}" type="presParOf" srcId="{5BDE4C02-66FA-4080-934B-CB29B76AC9AD}" destId="{5AA330C5-405B-489D-8768-79D47E3272A6}" srcOrd="2" destOrd="0" presId="urn:microsoft.com/office/officeart/2005/8/layout/vProcess5"/>
    <dgm:cxn modelId="{39D41090-D519-4B3D-876D-F1061FACA9F5}" type="presParOf" srcId="{5BDE4C02-66FA-4080-934B-CB29B76AC9AD}" destId="{379F3756-3471-4312-A317-0991B58C6FC1}" srcOrd="3" destOrd="0" presId="urn:microsoft.com/office/officeart/2005/8/layout/vProcess5"/>
    <dgm:cxn modelId="{40F15E74-61B5-44C5-8983-C125FD455412}" type="presParOf" srcId="{5BDE4C02-66FA-4080-934B-CB29B76AC9AD}" destId="{E884BC56-D54D-42D2-9B4E-BACD9092A99A}" srcOrd="4" destOrd="0" presId="urn:microsoft.com/office/officeart/2005/8/layout/vProcess5"/>
    <dgm:cxn modelId="{C0391682-4A5A-4F96-9518-6A7E8FE4306E}" type="presParOf" srcId="{5BDE4C02-66FA-4080-934B-CB29B76AC9AD}" destId="{C63ACA8F-7403-4164-A50C-F9EDB6606551}" srcOrd="5" destOrd="0" presId="urn:microsoft.com/office/officeart/2005/8/layout/vProcess5"/>
    <dgm:cxn modelId="{FEEB46A8-F041-469C-AAE1-25A61812D755}" type="presParOf" srcId="{5BDE4C02-66FA-4080-934B-CB29B76AC9AD}" destId="{10081899-EC62-4C8B-B347-C493F976806C}" srcOrd="6" destOrd="0" presId="urn:microsoft.com/office/officeart/2005/8/layout/vProcess5"/>
    <dgm:cxn modelId="{473641C1-4183-44D0-AFF3-416250DD030A}" type="presParOf" srcId="{5BDE4C02-66FA-4080-934B-CB29B76AC9AD}" destId="{1E3A13EE-15F4-4B36-95A4-DDCDCE3CE54F}" srcOrd="7" destOrd="0" presId="urn:microsoft.com/office/officeart/2005/8/layout/vProcess5"/>
    <dgm:cxn modelId="{65DCC453-A1EB-49D3-AD53-4999C4722169}" type="presParOf" srcId="{5BDE4C02-66FA-4080-934B-CB29B76AC9AD}" destId="{55827DB9-2A38-451A-82A2-E40B679CC6F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631F02-39B7-4F2C-A7C8-F85917732C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42691-4CB3-47E0-A69B-BF64ABEC45D6}">
      <dgm:prSet phldrT="[Text]"/>
      <dgm:spPr/>
      <dgm:t>
        <a:bodyPr/>
        <a:lstStyle/>
        <a:p>
          <a:pPr rtl="0"/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No-risk application </a:t>
          </a:r>
          <a:r>
            <a:rPr lang="en-US" b="0" i="1" dirty="0">
              <a:latin typeface="Arial" panose="020B0604020202020204" pitchFamily="34" charset="0"/>
              <a:cs typeface="Arial" panose="020B0604020202020204" pitchFamily="34" charset="0"/>
            </a:rPr>
            <a:t>really means 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no-risk</a:t>
          </a:r>
        </a:p>
      </dgm:t>
    </dgm:pt>
    <dgm:pt modelId="{DFB767F9-DA74-4F07-B52C-686B20BEC966}" type="parTrans" cxnId="{61660827-F808-4614-8775-530E402157E3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7C4AAA-B6F6-4C01-8B15-26BDDBC9F407}" type="sibTrans" cxnId="{61660827-F808-4614-8775-530E402157E3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574BF-D196-4AE4-AAFB-D2394C7A74C5}">
      <dgm:prSet phldrT="[Text]"/>
      <dgm:spPr/>
      <dgm:t>
        <a:bodyPr/>
        <a:lstStyle/>
        <a:p>
          <a:pPr rtl="0"/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Some bundles will have advantageous target prices</a:t>
          </a:r>
        </a:p>
      </dgm:t>
    </dgm:pt>
    <dgm:pt modelId="{BCCB04DC-4CB9-47A7-865B-0E3D3EBFB7EC}" type="parTrans" cxnId="{7E5915FB-5E99-432F-B42B-D5BD14AC8355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693C1E-9A25-4329-BD46-A7BE695CC85B}" type="sibTrans" cxnId="{7E5915FB-5E99-432F-B42B-D5BD14AC8355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7B26C-1771-4DC4-B731-B4A791B62731}">
      <dgm:prSet phldrT="[Text]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rPr>
            <a:t>Diversify Value-Based Care portfolio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5D390-0254-4630-ABF5-DE540FCB5CAC}" type="parTrans" cxnId="{FFFE7F62-C7B6-4DC2-AAFD-0E152C995372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78261-6303-4696-AF97-B0B3305F7FDC}" type="sibTrans" cxnId="{FFFE7F62-C7B6-4DC2-AAFD-0E152C995372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235B2-0863-4730-AB5E-29D601197E7B}">
      <dgm:prSet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rPr>
            <a:t>Access to elusive data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8B003-7F03-4669-A1B5-18FA98B0A179}" type="parTrans" cxnId="{97168207-6DC2-4F41-8794-0BF6B5871AA7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BF17A-D21E-4224-B6F5-021A796415DE}" type="sibTrans" cxnId="{97168207-6DC2-4F41-8794-0BF6B5871AA7}">
      <dgm:prSet/>
      <dgm:spPr/>
      <dgm:t>
        <a:bodyPr/>
        <a:lstStyle/>
        <a:p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E62B9-160E-416A-A1EF-F977ADF6B905}" type="pres">
      <dgm:prSet presAssocID="{37631F02-39B7-4F2C-A7C8-F85917732CC7}" presName="Name0" presStyleCnt="0">
        <dgm:presLayoutVars>
          <dgm:chMax val="7"/>
          <dgm:chPref val="7"/>
          <dgm:dir/>
        </dgm:presLayoutVars>
      </dgm:prSet>
      <dgm:spPr/>
    </dgm:pt>
    <dgm:pt modelId="{72380CAD-10B2-4037-AB70-43B2865E7A69}" type="pres">
      <dgm:prSet presAssocID="{37631F02-39B7-4F2C-A7C8-F85917732CC7}" presName="Name1" presStyleCnt="0"/>
      <dgm:spPr/>
    </dgm:pt>
    <dgm:pt modelId="{AD77FF55-4119-40CE-9102-576729354D50}" type="pres">
      <dgm:prSet presAssocID="{37631F02-39B7-4F2C-A7C8-F85917732CC7}" presName="cycle" presStyleCnt="0"/>
      <dgm:spPr/>
    </dgm:pt>
    <dgm:pt modelId="{D7E3F23D-2AAC-47A9-9F88-DE6CC65FF13A}" type="pres">
      <dgm:prSet presAssocID="{37631F02-39B7-4F2C-A7C8-F85917732CC7}" presName="srcNode" presStyleLbl="node1" presStyleIdx="0" presStyleCnt="4"/>
      <dgm:spPr/>
    </dgm:pt>
    <dgm:pt modelId="{EF19C604-99D8-4419-9AD0-E2EEC77B6364}" type="pres">
      <dgm:prSet presAssocID="{37631F02-39B7-4F2C-A7C8-F85917732CC7}" presName="conn" presStyleLbl="parChTrans1D2" presStyleIdx="0" presStyleCnt="1"/>
      <dgm:spPr/>
    </dgm:pt>
    <dgm:pt modelId="{3DEBA8A3-6AB3-450E-8E30-17BB9DECA372}" type="pres">
      <dgm:prSet presAssocID="{37631F02-39B7-4F2C-A7C8-F85917732CC7}" presName="extraNode" presStyleLbl="node1" presStyleIdx="0" presStyleCnt="4"/>
      <dgm:spPr/>
    </dgm:pt>
    <dgm:pt modelId="{B65D464F-5DB3-4299-9317-B5C9463B003E}" type="pres">
      <dgm:prSet presAssocID="{37631F02-39B7-4F2C-A7C8-F85917732CC7}" presName="dstNode" presStyleLbl="node1" presStyleIdx="0" presStyleCnt="4"/>
      <dgm:spPr/>
    </dgm:pt>
    <dgm:pt modelId="{8C4CA559-CF72-4289-BE64-89020248419A}" type="pres">
      <dgm:prSet presAssocID="{5A442691-4CB3-47E0-A69B-BF64ABEC45D6}" presName="text_1" presStyleLbl="node1" presStyleIdx="0" presStyleCnt="4">
        <dgm:presLayoutVars>
          <dgm:bulletEnabled val="1"/>
        </dgm:presLayoutVars>
      </dgm:prSet>
      <dgm:spPr/>
    </dgm:pt>
    <dgm:pt modelId="{F32DBB0F-81D0-4A35-9DA8-AE7AABD54BEF}" type="pres">
      <dgm:prSet presAssocID="{5A442691-4CB3-47E0-A69B-BF64ABEC45D6}" presName="accent_1" presStyleCnt="0"/>
      <dgm:spPr/>
    </dgm:pt>
    <dgm:pt modelId="{E4A3F433-D7DF-4713-B00D-78375C4C92FA}" type="pres">
      <dgm:prSet presAssocID="{5A442691-4CB3-47E0-A69B-BF64ABEC45D6}" presName="accentRepeatNode" presStyleLbl="solidFgAcc1" presStyleIdx="0" presStyleCnt="4"/>
      <dgm:spPr/>
    </dgm:pt>
    <dgm:pt modelId="{BCE3A31E-594D-49CC-9091-7D32E4B8DD8B}" type="pres">
      <dgm:prSet presAssocID="{286574BF-D196-4AE4-AAFB-D2394C7A74C5}" presName="text_2" presStyleLbl="node1" presStyleIdx="1" presStyleCnt="4">
        <dgm:presLayoutVars>
          <dgm:bulletEnabled val="1"/>
        </dgm:presLayoutVars>
      </dgm:prSet>
      <dgm:spPr/>
    </dgm:pt>
    <dgm:pt modelId="{440CF94E-DA67-4201-A70B-8F3358FB9E2B}" type="pres">
      <dgm:prSet presAssocID="{286574BF-D196-4AE4-AAFB-D2394C7A74C5}" presName="accent_2" presStyleCnt="0"/>
      <dgm:spPr/>
    </dgm:pt>
    <dgm:pt modelId="{BCC5EB87-520A-4069-A4EF-00FD7781B0F2}" type="pres">
      <dgm:prSet presAssocID="{286574BF-D196-4AE4-AAFB-D2394C7A74C5}" presName="accentRepeatNode" presStyleLbl="solidFgAcc1" presStyleIdx="1" presStyleCnt="4"/>
      <dgm:spPr/>
    </dgm:pt>
    <dgm:pt modelId="{4ED764B7-929C-4B9E-AB90-1AB1F86C80AC}" type="pres">
      <dgm:prSet presAssocID="{C6E7B26C-1771-4DC4-B731-B4A791B62731}" presName="text_3" presStyleLbl="node1" presStyleIdx="2" presStyleCnt="4">
        <dgm:presLayoutVars>
          <dgm:bulletEnabled val="1"/>
        </dgm:presLayoutVars>
      </dgm:prSet>
      <dgm:spPr/>
    </dgm:pt>
    <dgm:pt modelId="{287CBA6B-E60E-4D5B-A5C3-A302B1C6A61D}" type="pres">
      <dgm:prSet presAssocID="{C6E7B26C-1771-4DC4-B731-B4A791B62731}" presName="accent_3" presStyleCnt="0"/>
      <dgm:spPr/>
    </dgm:pt>
    <dgm:pt modelId="{2B5EDF35-FCF2-4B27-BC25-4456AEF01245}" type="pres">
      <dgm:prSet presAssocID="{C6E7B26C-1771-4DC4-B731-B4A791B62731}" presName="accentRepeatNode" presStyleLbl="solidFgAcc1" presStyleIdx="2" presStyleCnt="4"/>
      <dgm:spPr/>
    </dgm:pt>
    <dgm:pt modelId="{37AB6F4F-71F4-4121-B458-BBF03DA3CE84}" type="pres">
      <dgm:prSet presAssocID="{B0C235B2-0863-4730-AB5E-29D601197E7B}" presName="text_4" presStyleLbl="node1" presStyleIdx="3" presStyleCnt="4">
        <dgm:presLayoutVars>
          <dgm:bulletEnabled val="1"/>
        </dgm:presLayoutVars>
      </dgm:prSet>
      <dgm:spPr/>
    </dgm:pt>
    <dgm:pt modelId="{FA3A3784-1627-4C96-8759-1767BFE18851}" type="pres">
      <dgm:prSet presAssocID="{B0C235B2-0863-4730-AB5E-29D601197E7B}" presName="accent_4" presStyleCnt="0"/>
      <dgm:spPr/>
    </dgm:pt>
    <dgm:pt modelId="{4EAB66CF-E504-49B2-98A4-5289626936A4}" type="pres">
      <dgm:prSet presAssocID="{B0C235B2-0863-4730-AB5E-29D601197E7B}" presName="accentRepeatNode" presStyleLbl="solidFgAcc1" presStyleIdx="3" presStyleCnt="4"/>
      <dgm:spPr/>
    </dgm:pt>
  </dgm:ptLst>
  <dgm:cxnLst>
    <dgm:cxn modelId="{97168207-6DC2-4F41-8794-0BF6B5871AA7}" srcId="{37631F02-39B7-4F2C-A7C8-F85917732CC7}" destId="{B0C235B2-0863-4730-AB5E-29D601197E7B}" srcOrd="3" destOrd="0" parTransId="{AE18B003-7F03-4669-A1B5-18FA98B0A179}" sibTransId="{A70BF17A-D21E-4224-B6F5-021A796415DE}"/>
    <dgm:cxn modelId="{F185FE17-3DD3-4699-A022-8B52504FEF35}" type="presOf" srcId="{5A442691-4CB3-47E0-A69B-BF64ABEC45D6}" destId="{8C4CA559-CF72-4289-BE64-89020248419A}" srcOrd="0" destOrd="0" presId="urn:microsoft.com/office/officeart/2008/layout/VerticalCurvedList"/>
    <dgm:cxn modelId="{61660827-F808-4614-8775-530E402157E3}" srcId="{37631F02-39B7-4F2C-A7C8-F85917732CC7}" destId="{5A442691-4CB3-47E0-A69B-BF64ABEC45D6}" srcOrd="0" destOrd="0" parTransId="{DFB767F9-DA74-4F07-B52C-686B20BEC966}" sibTransId="{987C4AAA-B6F6-4C01-8B15-26BDDBC9F407}"/>
    <dgm:cxn modelId="{FFFE7F62-C7B6-4DC2-AAFD-0E152C995372}" srcId="{37631F02-39B7-4F2C-A7C8-F85917732CC7}" destId="{C6E7B26C-1771-4DC4-B731-B4A791B62731}" srcOrd="2" destOrd="0" parTransId="{6205D390-0254-4630-ABF5-DE540FCB5CAC}" sibTransId="{72E78261-6303-4696-AF97-B0B3305F7FDC}"/>
    <dgm:cxn modelId="{2782C667-A14E-4116-899A-10E09639EC37}" type="presOf" srcId="{C6E7B26C-1771-4DC4-B731-B4A791B62731}" destId="{4ED764B7-929C-4B9E-AB90-1AB1F86C80AC}" srcOrd="0" destOrd="0" presId="urn:microsoft.com/office/officeart/2008/layout/VerticalCurvedList"/>
    <dgm:cxn modelId="{5107FB86-AAB1-478D-B00E-5A901F646A1F}" type="presOf" srcId="{B0C235B2-0863-4730-AB5E-29D601197E7B}" destId="{37AB6F4F-71F4-4121-B458-BBF03DA3CE84}" srcOrd="0" destOrd="0" presId="urn:microsoft.com/office/officeart/2008/layout/VerticalCurvedList"/>
    <dgm:cxn modelId="{DB834EAB-0467-421F-AA00-B0CF5D52069A}" type="presOf" srcId="{987C4AAA-B6F6-4C01-8B15-26BDDBC9F407}" destId="{EF19C604-99D8-4419-9AD0-E2EEC77B6364}" srcOrd="0" destOrd="0" presId="urn:microsoft.com/office/officeart/2008/layout/VerticalCurvedList"/>
    <dgm:cxn modelId="{891D6BF4-C09B-4E38-B873-37A73F53DE9C}" type="presOf" srcId="{37631F02-39B7-4F2C-A7C8-F85917732CC7}" destId="{EEFE62B9-160E-416A-A1EF-F977ADF6B905}" srcOrd="0" destOrd="0" presId="urn:microsoft.com/office/officeart/2008/layout/VerticalCurvedList"/>
    <dgm:cxn modelId="{7E5915FB-5E99-432F-B42B-D5BD14AC8355}" srcId="{37631F02-39B7-4F2C-A7C8-F85917732CC7}" destId="{286574BF-D196-4AE4-AAFB-D2394C7A74C5}" srcOrd="1" destOrd="0" parTransId="{BCCB04DC-4CB9-47A7-865B-0E3D3EBFB7EC}" sibTransId="{9D693C1E-9A25-4329-BD46-A7BE695CC85B}"/>
    <dgm:cxn modelId="{7ABC51FB-1F12-4988-9EFF-396DE248F8B0}" type="presOf" srcId="{286574BF-D196-4AE4-AAFB-D2394C7A74C5}" destId="{BCE3A31E-594D-49CC-9091-7D32E4B8DD8B}" srcOrd="0" destOrd="0" presId="urn:microsoft.com/office/officeart/2008/layout/VerticalCurvedList"/>
    <dgm:cxn modelId="{AD3512FC-505A-4BE3-95FC-33187B166DB3}" type="presParOf" srcId="{EEFE62B9-160E-416A-A1EF-F977ADF6B905}" destId="{72380CAD-10B2-4037-AB70-43B2865E7A69}" srcOrd="0" destOrd="0" presId="urn:microsoft.com/office/officeart/2008/layout/VerticalCurvedList"/>
    <dgm:cxn modelId="{51996E10-38F9-490D-A3EF-EE82F1CA3E0D}" type="presParOf" srcId="{72380CAD-10B2-4037-AB70-43B2865E7A69}" destId="{AD77FF55-4119-40CE-9102-576729354D50}" srcOrd="0" destOrd="0" presId="urn:microsoft.com/office/officeart/2008/layout/VerticalCurvedList"/>
    <dgm:cxn modelId="{D146744A-6E22-477F-B53A-636DA6122F0A}" type="presParOf" srcId="{AD77FF55-4119-40CE-9102-576729354D50}" destId="{D7E3F23D-2AAC-47A9-9F88-DE6CC65FF13A}" srcOrd="0" destOrd="0" presId="urn:microsoft.com/office/officeart/2008/layout/VerticalCurvedList"/>
    <dgm:cxn modelId="{42091EC3-1AA9-4735-A3F6-B50B2E0AEA30}" type="presParOf" srcId="{AD77FF55-4119-40CE-9102-576729354D50}" destId="{EF19C604-99D8-4419-9AD0-E2EEC77B6364}" srcOrd="1" destOrd="0" presId="urn:microsoft.com/office/officeart/2008/layout/VerticalCurvedList"/>
    <dgm:cxn modelId="{338A1CFA-BD65-450F-BD1A-5A356FBD6D48}" type="presParOf" srcId="{AD77FF55-4119-40CE-9102-576729354D50}" destId="{3DEBA8A3-6AB3-450E-8E30-17BB9DECA372}" srcOrd="2" destOrd="0" presId="urn:microsoft.com/office/officeart/2008/layout/VerticalCurvedList"/>
    <dgm:cxn modelId="{C297EBB3-EB60-41F8-8F1E-2E13FF58982A}" type="presParOf" srcId="{AD77FF55-4119-40CE-9102-576729354D50}" destId="{B65D464F-5DB3-4299-9317-B5C9463B003E}" srcOrd="3" destOrd="0" presId="urn:microsoft.com/office/officeart/2008/layout/VerticalCurvedList"/>
    <dgm:cxn modelId="{C5389A4C-79EA-4F00-939F-C90F87A225C9}" type="presParOf" srcId="{72380CAD-10B2-4037-AB70-43B2865E7A69}" destId="{8C4CA559-CF72-4289-BE64-89020248419A}" srcOrd="1" destOrd="0" presId="urn:microsoft.com/office/officeart/2008/layout/VerticalCurvedList"/>
    <dgm:cxn modelId="{71ED9E23-E297-441C-A450-69C168866EBD}" type="presParOf" srcId="{72380CAD-10B2-4037-AB70-43B2865E7A69}" destId="{F32DBB0F-81D0-4A35-9DA8-AE7AABD54BEF}" srcOrd="2" destOrd="0" presId="urn:microsoft.com/office/officeart/2008/layout/VerticalCurvedList"/>
    <dgm:cxn modelId="{B1E092B7-0EE7-44D4-9BA9-039FF5F02D88}" type="presParOf" srcId="{F32DBB0F-81D0-4A35-9DA8-AE7AABD54BEF}" destId="{E4A3F433-D7DF-4713-B00D-78375C4C92FA}" srcOrd="0" destOrd="0" presId="urn:microsoft.com/office/officeart/2008/layout/VerticalCurvedList"/>
    <dgm:cxn modelId="{8A21C9B4-CF8E-45AC-A466-1DCE12CEE88B}" type="presParOf" srcId="{72380CAD-10B2-4037-AB70-43B2865E7A69}" destId="{BCE3A31E-594D-49CC-9091-7D32E4B8DD8B}" srcOrd="3" destOrd="0" presId="urn:microsoft.com/office/officeart/2008/layout/VerticalCurvedList"/>
    <dgm:cxn modelId="{18699DD0-800F-48DB-B0DF-9C0D161ACA6E}" type="presParOf" srcId="{72380CAD-10B2-4037-AB70-43B2865E7A69}" destId="{440CF94E-DA67-4201-A70B-8F3358FB9E2B}" srcOrd="4" destOrd="0" presId="urn:microsoft.com/office/officeart/2008/layout/VerticalCurvedList"/>
    <dgm:cxn modelId="{DE20275B-8050-4617-AF8E-D89DC134D036}" type="presParOf" srcId="{440CF94E-DA67-4201-A70B-8F3358FB9E2B}" destId="{BCC5EB87-520A-4069-A4EF-00FD7781B0F2}" srcOrd="0" destOrd="0" presId="urn:microsoft.com/office/officeart/2008/layout/VerticalCurvedList"/>
    <dgm:cxn modelId="{D40B83CC-B215-42CB-9216-40C7D5F5782E}" type="presParOf" srcId="{72380CAD-10B2-4037-AB70-43B2865E7A69}" destId="{4ED764B7-929C-4B9E-AB90-1AB1F86C80AC}" srcOrd="5" destOrd="0" presId="urn:microsoft.com/office/officeart/2008/layout/VerticalCurvedList"/>
    <dgm:cxn modelId="{968BD6C8-DA2A-4702-A33E-4F20C2713395}" type="presParOf" srcId="{72380CAD-10B2-4037-AB70-43B2865E7A69}" destId="{287CBA6B-E60E-4D5B-A5C3-A302B1C6A61D}" srcOrd="6" destOrd="0" presId="urn:microsoft.com/office/officeart/2008/layout/VerticalCurvedList"/>
    <dgm:cxn modelId="{82163578-A367-4F4C-A614-76A9DF97EC0B}" type="presParOf" srcId="{287CBA6B-E60E-4D5B-A5C3-A302B1C6A61D}" destId="{2B5EDF35-FCF2-4B27-BC25-4456AEF01245}" srcOrd="0" destOrd="0" presId="urn:microsoft.com/office/officeart/2008/layout/VerticalCurvedList"/>
    <dgm:cxn modelId="{A1A0EE55-1888-44E0-BF6C-0DD3BD051801}" type="presParOf" srcId="{72380CAD-10B2-4037-AB70-43B2865E7A69}" destId="{37AB6F4F-71F4-4121-B458-BBF03DA3CE84}" srcOrd="7" destOrd="0" presId="urn:microsoft.com/office/officeart/2008/layout/VerticalCurvedList"/>
    <dgm:cxn modelId="{627FFC31-8D4D-42D5-8F0A-F69A02021BF8}" type="presParOf" srcId="{72380CAD-10B2-4037-AB70-43B2865E7A69}" destId="{FA3A3784-1627-4C96-8759-1767BFE18851}" srcOrd="8" destOrd="0" presId="urn:microsoft.com/office/officeart/2008/layout/VerticalCurvedList"/>
    <dgm:cxn modelId="{3533D8EC-0163-4811-BC75-FFB4AE31B6B3}" type="presParOf" srcId="{FA3A3784-1627-4C96-8759-1767BFE18851}" destId="{4EAB66CF-E504-49B2-98A4-5289626936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D86F-0963-4A56-9363-C57A7FEDB34E}">
      <dsp:nvSpPr>
        <dsp:cNvPr id="0" name=""/>
        <dsp:cNvSpPr/>
      </dsp:nvSpPr>
      <dsp:spPr>
        <a:xfrm rot="16200000">
          <a:off x="-607882" y="609254"/>
          <a:ext cx="4784724" cy="356621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Introduction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Previous Participants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Opted Out Participants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Never Participated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Forced Out Participants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Current Participants</a:t>
          </a:r>
        </a:p>
      </dsp:txBody>
      <dsp:txXfrm rot="5400000">
        <a:off x="1372" y="956945"/>
        <a:ext cx="3566216" cy="2870834"/>
      </dsp:txXfrm>
    </dsp:sp>
    <dsp:sp modelId="{EE2CA926-B4A2-42FC-9B60-076D3AB938EC}">
      <dsp:nvSpPr>
        <dsp:cNvPr id="0" name=""/>
        <dsp:cNvSpPr/>
      </dsp:nvSpPr>
      <dsp:spPr>
        <a:xfrm rot="16200000">
          <a:off x="3225800" y="609254"/>
          <a:ext cx="4784724" cy="356621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BPCI-A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2018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2021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2024</a:t>
          </a:r>
        </a:p>
      </dsp:txBody>
      <dsp:txXfrm rot="5400000">
        <a:off x="3835054" y="956945"/>
        <a:ext cx="3566216" cy="2870834"/>
      </dsp:txXfrm>
    </dsp:sp>
    <dsp:sp modelId="{66DC6FCB-4DDB-4DA9-AA48-A051A563B661}">
      <dsp:nvSpPr>
        <dsp:cNvPr id="0" name=""/>
        <dsp:cNvSpPr/>
      </dsp:nvSpPr>
      <dsp:spPr>
        <a:xfrm rot="16200000">
          <a:off x="7059482" y="609254"/>
          <a:ext cx="4784724" cy="356621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Request for Application (RFA)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SCREENSHOT COVER</a:t>
          </a:r>
        </a:p>
      </dsp:txBody>
      <dsp:txXfrm rot="5400000">
        <a:off x="7668736" y="956945"/>
        <a:ext cx="3566216" cy="2870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62269-149F-40B4-8B90-F4CA264B0F60}">
      <dsp:nvSpPr>
        <dsp:cNvPr id="0" name=""/>
        <dsp:cNvSpPr/>
      </dsp:nvSpPr>
      <dsp:spPr>
        <a:xfrm>
          <a:off x="475129" y="254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Non-binding application due on Wednesday, May 31</a:t>
          </a:r>
          <a:r>
            <a:rPr lang="en-US" sz="18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; can be withdrawn any time in 2023</a:t>
          </a:r>
        </a:p>
      </dsp:txBody>
      <dsp:txXfrm>
        <a:off x="475129" y="254"/>
        <a:ext cx="2392108" cy="1435264"/>
      </dsp:txXfrm>
    </dsp:sp>
    <dsp:sp modelId="{4D7EF62F-C030-4E2B-B885-4587AEC0ECA5}">
      <dsp:nvSpPr>
        <dsp:cNvPr id="0" name=""/>
        <dsp:cNvSpPr/>
      </dsp:nvSpPr>
      <dsp:spPr>
        <a:xfrm>
          <a:off x="3106448" y="254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Voluntary program with 6-month performance periods</a:t>
          </a:r>
        </a:p>
      </dsp:txBody>
      <dsp:txXfrm>
        <a:off x="3106448" y="254"/>
        <a:ext cx="2392108" cy="1435264"/>
      </dsp:txXfrm>
    </dsp:sp>
    <dsp:sp modelId="{93ED6408-3E67-4FF2-B871-FC3C1ADB397F}">
      <dsp:nvSpPr>
        <dsp:cNvPr id="0" name=""/>
        <dsp:cNvSpPr/>
      </dsp:nvSpPr>
      <dsp:spPr>
        <a:xfrm>
          <a:off x="5737767" y="254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90-day total cost of care episodes, incl. Parts A &amp; B, Revenue cycle undisrupted</a:t>
          </a:r>
        </a:p>
      </dsp:txBody>
      <dsp:txXfrm>
        <a:off x="5737767" y="254"/>
        <a:ext cx="2392108" cy="1435264"/>
      </dsp:txXfrm>
    </dsp:sp>
    <dsp:sp modelId="{B29F8EB3-305B-4854-A0A3-B606D3A1A19D}">
      <dsp:nvSpPr>
        <dsp:cNvPr id="0" name=""/>
        <dsp:cNvSpPr/>
      </dsp:nvSpPr>
      <dsp:spPr>
        <a:xfrm>
          <a:off x="8369086" y="254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Applicants get access to otherwise elusive, detailed, longitudinal patient data</a:t>
          </a:r>
        </a:p>
      </dsp:txBody>
      <dsp:txXfrm>
        <a:off x="8369086" y="254"/>
        <a:ext cx="2392108" cy="1435264"/>
      </dsp:txXfrm>
    </dsp:sp>
    <dsp:sp modelId="{B312204D-281D-49D3-85CC-8F7E09A5A541}">
      <dsp:nvSpPr>
        <dsp:cNvPr id="0" name=""/>
        <dsp:cNvSpPr/>
      </dsp:nvSpPr>
      <dsp:spPr>
        <a:xfrm>
          <a:off x="475129" y="1674730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Risk-bearing entity must be Medicare provider/supplier or Medicare ACO</a:t>
          </a:r>
        </a:p>
      </dsp:txBody>
      <dsp:txXfrm>
        <a:off x="475129" y="1674730"/>
        <a:ext cx="2392108" cy="1435264"/>
      </dsp:txXfrm>
    </dsp:sp>
    <dsp:sp modelId="{BD7DD1E0-0C3C-4C46-AD1E-FC083EE6C047}">
      <dsp:nvSpPr>
        <dsp:cNvPr id="0" name=""/>
        <dsp:cNvSpPr/>
      </dsp:nvSpPr>
      <dsp:spPr>
        <a:xfrm>
          <a:off x="3106448" y="1674730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Medicare FFS only, MA excluded</a:t>
          </a:r>
        </a:p>
      </dsp:txBody>
      <dsp:txXfrm>
        <a:off x="3106448" y="1674730"/>
        <a:ext cx="2392108" cy="1435264"/>
      </dsp:txXfrm>
    </dsp:sp>
    <dsp:sp modelId="{9BAA19B6-A3E9-4516-926A-DB4476C44899}">
      <dsp:nvSpPr>
        <dsp:cNvPr id="0" name=""/>
        <dsp:cNvSpPr/>
      </dsp:nvSpPr>
      <dsp:spPr>
        <a:xfrm>
          <a:off x="5737767" y="1674730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Attribution based on Anchor Stay or Procedure</a:t>
          </a:r>
        </a:p>
      </dsp:txBody>
      <dsp:txXfrm>
        <a:off x="5737767" y="1674730"/>
        <a:ext cx="2392108" cy="1435264"/>
      </dsp:txXfrm>
    </dsp:sp>
    <dsp:sp modelId="{DC8757C9-3A15-4EDC-BBF2-B4B21FF2F586}">
      <dsp:nvSpPr>
        <dsp:cNvPr id="0" name=""/>
        <dsp:cNvSpPr/>
      </dsp:nvSpPr>
      <dsp:spPr>
        <a:xfrm>
          <a:off x="8369086" y="1674730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34 included Clinical Episodes, grouped into 8 service line groups</a:t>
          </a:r>
        </a:p>
      </dsp:txBody>
      <dsp:txXfrm>
        <a:off x="8369086" y="1674730"/>
        <a:ext cx="2392108" cy="1435264"/>
      </dsp:txXfrm>
    </dsp:sp>
    <dsp:sp modelId="{2A0BBFE9-2C08-47B7-BB69-ABB095627242}">
      <dsp:nvSpPr>
        <dsp:cNvPr id="0" name=""/>
        <dsp:cNvSpPr/>
      </dsp:nvSpPr>
      <dsp:spPr>
        <a:xfrm>
          <a:off x="475129" y="3349205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Reconciliation for gains and losses every 6 months</a:t>
          </a:r>
        </a:p>
      </dsp:txBody>
      <dsp:txXfrm>
        <a:off x="475129" y="3349205"/>
        <a:ext cx="2392108" cy="1435264"/>
      </dsp:txXfrm>
    </dsp:sp>
    <dsp:sp modelId="{F797B9C9-4FCD-4628-9208-8D6AF5643363}">
      <dsp:nvSpPr>
        <dsp:cNvPr id="0" name=""/>
        <dsp:cNvSpPr/>
      </dsp:nvSpPr>
      <dsp:spPr>
        <a:xfrm>
          <a:off x="3106448" y="3349205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Reconciliation linked to Composite Quality Score (CQS)</a:t>
          </a:r>
        </a:p>
      </dsp:txBody>
      <dsp:txXfrm>
        <a:off x="3106448" y="3349205"/>
        <a:ext cx="2392108" cy="1435264"/>
      </dsp:txXfrm>
    </dsp:sp>
    <dsp:sp modelId="{95EC81E7-C8B9-4056-A4A3-60956B88B589}">
      <dsp:nvSpPr>
        <dsp:cNvPr id="0" name=""/>
        <dsp:cNvSpPr/>
      </dsp:nvSpPr>
      <dsp:spPr>
        <a:xfrm>
          <a:off x="5737767" y="3349205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CMS/CMMI Program Overlap Allowed</a:t>
          </a:r>
        </a:p>
      </dsp:txBody>
      <dsp:txXfrm>
        <a:off x="5737767" y="3349205"/>
        <a:ext cx="2392108" cy="1435264"/>
      </dsp:txXfrm>
    </dsp:sp>
    <dsp:sp modelId="{DF9B1AE7-5888-4D09-9C0E-52DE6DC12FAF}">
      <dsp:nvSpPr>
        <dsp:cNvPr id="0" name=""/>
        <dsp:cNvSpPr/>
      </dsp:nvSpPr>
      <dsp:spPr>
        <a:xfrm>
          <a:off x="8369086" y="3349205"/>
          <a:ext cx="2392108" cy="1435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Gainsharing alignment with providers is optional</a:t>
          </a:r>
        </a:p>
      </dsp:txBody>
      <dsp:txXfrm>
        <a:off x="8369086" y="3349205"/>
        <a:ext cx="2392108" cy="1435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05695-B688-43CF-A119-8B6B2F8A8588}">
      <dsp:nvSpPr>
        <dsp:cNvPr id="0" name=""/>
        <dsp:cNvSpPr/>
      </dsp:nvSpPr>
      <dsp:spPr>
        <a:xfrm>
          <a:off x="686520" y="1617"/>
          <a:ext cx="2148776" cy="16040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Acute Myocardial Infarction (AMI)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Cardiac Arrhythmia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Congestive Heart Failure (CHF)</a:t>
          </a:r>
        </a:p>
      </dsp:txBody>
      <dsp:txXfrm>
        <a:off x="724104" y="39201"/>
        <a:ext cx="2073608" cy="1566432"/>
      </dsp:txXfrm>
    </dsp:sp>
    <dsp:sp modelId="{73F076BF-9A39-4197-BD77-45E5C68E40C2}">
      <dsp:nvSpPr>
        <dsp:cNvPr id="0" name=""/>
        <dsp:cNvSpPr/>
      </dsp:nvSpPr>
      <dsp:spPr>
        <a:xfrm>
          <a:off x="686520" y="1605633"/>
          <a:ext cx="2148776" cy="6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Cardiac Care</a:t>
          </a:r>
        </a:p>
      </dsp:txBody>
      <dsp:txXfrm>
        <a:off x="686520" y="1605633"/>
        <a:ext cx="1513223" cy="689727"/>
      </dsp:txXfrm>
    </dsp:sp>
    <dsp:sp modelId="{38865A1A-39AA-49A1-A3EC-0FF7D3C22238}">
      <dsp:nvSpPr>
        <dsp:cNvPr id="0" name=""/>
        <dsp:cNvSpPr/>
      </dsp:nvSpPr>
      <dsp:spPr>
        <a:xfrm>
          <a:off x="2260528" y="1715190"/>
          <a:ext cx="752071" cy="752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0BE7A-C7B8-488E-B3E2-AFBBAC84E5C6}">
      <dsp:nvSpPr>
        <dsp:cNvPr id="0" name=""/>
        <dsp:cNvSpPr/>
      </dsp:nvSpPr>
      <dsp:spPr>
        <a:xfrm>
          <a:off x="3198921" y="1617"/>
          <a:ext cx="2148776" cy="16040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Cardiac Defibrillator IP &amp; OP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Cardiac Valve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CABG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Endovascular Cardiac Valve Repl.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Pacemaker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PCI IP &amp; OP</a:t>
          </a:r>
        </a:p>
      </dsp:txBody>
      <dsp:txXfrm>
        <a:off x="3236505" y="39201"/>
        <a:ext cx="2073608" cy="1566432"/>
      </dsp:txXfrm>
    </dsp:sp>
    <dsp:sp modelId="{D825452C-3812-422E-9ABF-E13450DF42B9}">
      <dsp:nvSpPr>
        <dsp:cNvPr id="0" name=""/>
        <dsp:cNvSpPr/>
      </dsp:nvSpPr>
      <dsp:spPr>
        <a:xfrm>
          <a:off x="3198921" y="1605633"/>
          <a:ext cx="2148776" cy="6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Cardiac Procedures</a:t>
          </a:r>
        </a:p>
      </dsp:txBody>
      <dsp:txXfrm>
        <a:off x="3198921" y="1605633"/>
        <a:ext cx="1513223" cy="689727"/>
      </dsp:txXfrm>
    </dsp:sp>
    <dsp:sp modelId="{DD6393F4-EC2B-4B84-825C-5156637D4774}">
      <dsp:nvSpPr>
        <dsp:cNvPr id="0" name=""/>
        <dsp:cNvSpPr/>
      </dsp:nvSpPr>
      <dsp:spPr>
        <a:xfrm>
          <a:off x="4772930" y="1715190"/>
          <a:ext cx="752071" cy="7520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DAE1E-6980-412E-B149-6863AD1EBF56}">
      <dsp:nvSpPr>
        <dsp:cNvPr id="0" name=""/>
        <dsp:cNvSpPr/>
      </dsp:nvSpPr>
      <dsp:spPr>
        <a:xfrm>
          <a:off x="5711323" y="1617"/>
          <a:ext cx="2148776" cy="16040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Double Joint Repl., Lower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Fx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of Femur &amp; Hip or Pelvis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Hip &amp; Femur </a:t>
          </a:r>
          <a:r>
            <a:rPr lang="en-US" sz="1200" kern="1200" err="1">
              <a:latin typeface="Arial" panose="020B0604020202020204" pitchFamily="34" charset="0"/>
              <a:cs typeface="Arial" panose="020B0604020202020204" pitchFamily="34" charset="0"/>
            </a:rPr>
            <a:t>Px</a:t>
          </a: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 exc. Major Joint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Lower Extremity/Humerus </a:t>
          </a:r>
          <a:r>
            <a:rPr lang="en-US" sz="1200" kern="1200" err="1">
              <a:latin typeface="Arial" panose="020B0604020202020204" pitchFamily="34" charset="0"/>
              <a:cs typeface="Arial" panose="020B0604020202020204" pitchFamily="34" charset="0"/>
            </a:rPr>
            <a:t>Px</a:t>
          </a: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 exc. Hip, Foot, Femur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MJRLE (IP or OP)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MJRUE (IP or OP)</a:t>
          </a:r>
        </a:p>
      </dsp:txBody>
      <dsp:txXfrm>
        <a:off x="5748907" y="39201"/>
        <a:ext cx="2073608" cy="1566432"/>
      </dsp:txXfrm>
    </dsp:sp>
    <dsp:sp modelId="{8A85AF80-6F42-40B4-8BE5-A41B7CD94761}">
      <dsp:nvSpPr>
        <dsp:cNvPr id="0" name=""/>
        <dsp:cNvSpPr/>
      </dsp:nvSpPr>
      <dsp:spPr>
        <a:xfrm>
          <a:off x="5711323" y="1605633"/>
          <a:ext cx="2148776" cy="6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Orthopedics</a:t>
          </a:r>
        </a:p>
      </dsp:txBody>
      <dsp:txXfrm>
        <a:off x="5711323" y="1605633"/>
        <a:ext cx="1513223" cy="689727"/>
      </dsp:txXfrm>
    </dsp:sp>
    <dsp:sp modelId="{043CD0E0-144D-42A1-A2E6-8E27587A4A18}">
      <dsp:nvSpPr>
        <dsp:cNvPr id="0" name=""/>
        <dsp:cNvSpPr/>
      </dsp:nvSpPr>
      <dsp:spPr>
        <a:xfrm>
          <a:off x="7285331" y="1715190"/>
          <a:ext cx="752071" cy="75207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09836-21E6-4D2B-9D83-B4F09DB1E15D}">
      <dsp:nvSpPr>
        <dsp:cNvPr id="0" name=""/>
        <dsp:cNvSpPr/>
      </dsp:nvSpPr>
      <dsp:spPr>
        <a:xfrm>
          <a:off x="8223724" y="1617"/>
          <a:ext cx="2148776" cy="16040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Sepsis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Cellulitis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Renal Failure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UTI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Simple Pneumonia &amp; Resp. Infections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COPD, Bronchitis, Asthma</a:t>
          </a:r>
        </a:p>
      </dsp:txBody>
      <dsp:txXfrm>
        <a:off x="8261308" y="39201"/>
        <a:ext cx="2073608" cy="1566432"/>
      </dsp:txXfrm>
    </dsp:sp>
    <dsp:sp modelId="{CD63F371-1F76-483C-B558-1C46BE471420}">
      <dsp:nvSpPr>
        <dsp:cNvPr id="0" name=""/>
        <dsp:cNvSpPr/>
      </dsp:nvSpPr>
      <dsp:spPr>
        <a:xfrm>
          <a:off x="8223724" y="1605633"/>
          <a:ext cx="2148776" cy="6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Medical &amp; Critical Care</a:t>
          </a:r>
        </a:p>
      </dsp:txBody>
      <dsp:txXfrm>
        <a:off x="8223724" y="1605633"/>
        <a:ext cx="1513223" cy="689727"/>
      </dsp:txXfrm>
    </dsp:sp>
    <dsp:sp modelId="{AB58E8C9-D042-4AF6-B3A9-B1ADE02C5FB5}">
      <dsp:nvSpPr>
        <dsp:cNvPr id="0" name=""/>
        <dsp:cNvSpPr/>
      </dsp:nvSpPr>
      <dsp:spPr>
        <a:xfrm>
          <a:off x="9797732" y="1715190"/>
          <a:ext cx="752071" cy="75207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BA794-400C-4754-B0B2-CF8878623690}">
      <dsp:nvSpPr>
        <dsp:cNvPr id="0" name=""/>
        <dsp:cNvSpPr/>
      </dsp:nvSpPr>
      <dsp:spPr>
        <a:xfrm>
          <a:off x="686520" y="1617"/>
          <a:ext cx="2148776" cy="16040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Seizures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Strokes</a:t>
          </a:r>
        </a:p>
      </dsp:txBody>
      <dsp:txXfrm>
        <a:off x="724104" y="39201"/>
        <a:ext cx="2073608" cy="1566432"/>
      </dsp:txXfrm>
    </dsp:sp>
    <dsp:sp modelId="{29B0F380-AD84-41BD-A418-8243F60334CB}">
      <dsp:nvSpPr>
        <dsp:cNvPr id="0" name=""/>
        <dsp:cNvSpPr/>
      </dsp:nvSpPr>
      <dsp:spPr>
        <a:xfrm>
          <a:off x="686520" y="1605633"/>
          <a:ext cx="2148776" cy="6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Neurological Care</a:t>
          </a:r>
        </a:p>
      </dsp:txBody>
      <dsp:txXfrm>
        <a:off x="686520" y="1605633"/>
        <a:ext cx="1513223" cy="689727"/>
      </dsp:txXfrm>
    </dsp:sp>
    <dsp:sp modelId="{6197B1A4-9CD4-4EFB-B233-EF70D740DB10}">
      <dsp:nvSpPr>
        <dsp:cNvPr id="0" name=""/>
        <dsp:cNvSpPr/>
      </dsp:nvSpPr>
      <dsp:spPr>
        <a:xfrm>
          <a:off x="2260528" y="1715190"/>
          <a:ext cx="752071" cy="752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20F49-DB2F-4985-8EE3-28835B8E1C2F}">
      <dsp:nvSpPr>
        <dsp:cNvPr id="0" name=""/>
        <dsp:cNvSpPr/>
      </dsp:nvSpPr>
      <dsp:spPr>
        <a:xfrm>
          <a:off x="3198921" y="1617"/>
          <a:ext cx="2148776" cy="16040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Back &amp; Neck exc. Spinal Fusion (IP)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Back &amp; Neck exc. Spinal Fusion (OP)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Spinal Fusion</a:t>
          </a:r>
        </a:p>
      </dsp:txBody>
      <dsp:txXfrm>
        <a:off x="3236505" y="39201"/>
        <a:ext cx="2073608" cy="1566432"/>
      </dsp:txXfrm>
    </dsp:sp>
    <dsp:sp modelId="{E583DEEE-8F7A-4A44-952E-650EA2F51EF8}">
      <dsp:nvSpPr>
        <dsp:cNvPr id="0" name=""/>
        <dsp:cNvSpPr/>
      </dsp:nvSpPr>
      <dsp:spPr>
        <a:xfrm>
          <a:off x="3198921" y="1605633"/>
          <a:ext cx="2148776" cy="6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Spinal Procedures</a:t>
          </a:r>
        </a:p>
      </dsp:txBody>
      <dsp:txXfrm>
        <a:off x="3198921" y="1605633"/>
        <a:ext cx="1513223" cy="689727"/>
      </dsp:txXfrm>
    </dsp:sp>
    <dsp:sp modelId="{3CFFFB27-1708-4FF9-A78A-289172DBE118}">
      <dsp:nvSpPr>
        <dsp:cNvPr id="0" name=""/>
        <dsp:cNvSpPr/>
      </dsp:nvSpPr>
      <dsp:spPr>
        <a:xfrm>
          <a:off x="4772930" y="1715190"/>
          <a:ext cx="752071" cy="7520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AAAD-7176-4F42-A61E-5713A8B39347}">
      <dsp:nvSpPr>
        <dsp:cNvPr id="0" name=""/>
        <dsp:cNvSpPr/>
      </dsp:nvSpPr>
      <dsp:spPr>
        <a:xfrm>
          <a:off x="5711323" y="1617"/>
          <a:ext cx="2148776" cy="16040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Bariatric Surgery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Major Bowel Procedure</a:t>
          </a:r>
        </a:p>
      </dsp:txBody>
      <dsp:txXfrm>
        <a:off x="5748907" y="39201"/>
        <a:ext cx="2073608" cy="1566432"/>
      </dsp:txXfrm>
    </dsp:sp>
    <dsp:sp modelId="{5EAE119D-443C-4A5F-A852-52334E212299}">
      <dsp:nvSpPr>
        <dsp:cNvPr id="0" name=""/>
        <dsp:cNvSpPr/>
      </dsp:nvSpPr>
      <dsp:spPr>
        <a:xfrm>
          <a:off x="5711323" y="1605633"/>
          <a:ext cx="2148776" cy="6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GI Surgery</a:t>
          </a:r>
        </a:p>
      </dsp:txBody>
      <dsp:txXfrm>
        <a:off x="5711323" y="1605633"/>
        <a:ext cx="1513223" cy="689727"/>
      </dsp:txXfrm>
    </dsp:sp>
    <dsp:sp modelId="{45626A7F-8577-4CA8-A245-6D1016FECE1A}">
      <dsp:nvSpPr>
        <dsp:cNvPr id="0" name=""/>
        <dsp:cNvSpPr/>
      </dsp:nvSpPr>
      <dsp:spPr>
        <a:xfrm>
          <a:off x="7285331" y="1715190"/>
          <a:ext cx="752071" cy="75207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975BF-EE9A-4AFC-8AD6-599736CFE0F8}">
      <dsp:nvSpPr>
        <dsp:cNvPr id="0" name=""/>
        <dsp:cNvSpPr/>
      </dsp:nvSpPr>
      <dsp:spPr>
        <a:xfrm>
          <a:off x="8223724" y="1617"/>
          <a:ext cx="2148776" cy="16040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GI Hemorrhage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GI Obstruction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Inflammatory Bowel Disease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Disorders of the Liver exc. Malignancy, Cirrhosis, or Alcoholic Hepatitis</a:t>
          </a:r>
        </a:p>
      </dsp:txBody>
      <dsp:txXfrm>
        <a:off x="8261308" y="39201"/>
        <a:ext cx="2073608" cy="1566432"/>
      </dsp:txXfrm>
    </dsp:sp>
    <dsp:sp modelId="{50C20B56-E510-4CC0-BE0F-2E871189DAAB}">
      <dsp:nvSpPr>
        <dsp:cNvPr id="0" name=""/>
        <dsp:cNvSpPr/>
      </dsp:nvSpPr>
      <dsp:spPr>
        <a:xfrm>
          <a:off x="8223724" y="1605633"/>
          <a:ext cx="2148776" cy="6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GI Care</a:t>
          </a:r>
        </a:p>
      </dsp:txBody>
      <dsp:txXfrm>
        <a:off x="8223724" y="1605633"/>
        <a:ext cx="1513223" cy="689727"/>
      </dsp:txXfrm>
    </dsp:sp>
    <dsp:sp modelId="{6F35A2DD-8DD6-4B35-A053-723B2C0836F7}">
      <dsp:nvSpPr>
        <dsp:cNvPr id="0" name=""/>
        <dsp:cNvSpPr/>
      </dsp:nvSpPr>
      <dsp:spPr>
        <a:xfrm>
          <a:off x="9797732" y="1715190"/>
          <a:ext cx="752071" cy="75207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DB577-BCFE-4D9E-8B56-D91FE25495E5}">
      <dsp:nvSpPr>
        <dsp:cNvPr id="0" name=""/>
        <dsp:cNvSpPr/>
      </dsp:nvSpPr>
      <dsp:spPr>
        <a:xfrm>
          <a:off x="1808841" y="1543552"/>
          <a:ext cx="1961922" cy="1697141"/>
        </a:xfrm>
        <a:prstGeom prst="hexagon">
          <a:avLst>
            <a:gd name="adj" fmla="val 28570"/>
            <a:gd name="vf" fmla="val 115470"/>
          </a:avLst>
        </a:prstGeom>
        <a:solidFill>
          <a:srgbClr val="3849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Clinical Episode</a:t>
          </a:r>
        </a:p>
      </dsp:txBody>
      <dsp:txXfrm>
        <a:off x="2133959" y="1824792"/>
        <a:ext cx="1311686" cy="1134661"/>
      </dsp:txXfrm>
    </dsp:sp>
    <dsp:sp modelId="{6A9A83F7-688C-440C-962B-D31939AA37AA}">
      <dsp:nvSpPr>
        <dsp:cNvPr id="0" name=""/>
        <dsp:cNvSpPr/>
      </dsp:nvSpPr>
      <dsp:spPr>
        <a:xfrm>
          <a:off x="3037381" y="731584"/>
          <a:ext cx="740227" cy="637803"/>
        </a:xfrm>
        <a:prstGeom prst="hexagon">
          <a:avLst>
            <a:gd name="adj" fmla="val 28900"/>
            <a:gd name="vf" fmla="val 115470"/>
          </a:avLst>
        </a:prstGeom>
        <a:solidFill>
          <a:srgbClr val="DEE2E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1C5DE-FE6D-4755-AD28-D4072632136E}">
      <dsp:nvSpPr>
        <dsp:cNvPr id="0" name=""/>
        <dsp:cNvSpPr/>
      </dsp:nvSpPr>
      <dsp:spPr>
        <a:xfrm>
          <a:off x="1989562" y="0"/>
          <a:ext cx="1607781" cy="1390919"/>
        </a:xfrm>
        <a:prstGeom prst="hexagon">
          <a:avLst>
            <a:gd name="adj" fmla="val 28570"/>
            <a:gd name="vf" fmla="val 115470"/>
          </a:avLst>
        </a:prstGeom>
        <a:solidFill>
          <a:srgbClr val="89B2C4"/>
        </a:solidFill>
        <a:ln w="12700" cap="flat" cmpd="sng" algn="ctr">
          <a:solidFill>
            <a:srgbClr val="89B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Clinical lab services, DME</a:t>
          </a:r>
        </a:p>
      </dsp:txBody>
      <dsp:txXfrm>
        <a:off x="2256006" y="230505"/>
        <a:ext cx="1074893" cy="929909"/>
      </dsp:txXfrm>
    </dsp:sp>
    <dsp:sp modelId="{0877C665-F66F-4D75-8A9E-D8155B1A567C}">
      <dsp:nvSpPr>
        <dsp:cNvPr id="0" name=""/>
        <dsp:cNvSpPr/>
      </dsp:nvSpPr>
      <dsp:spPr>
        <a:xfrm>
          <a:off x="3901284" y="1923937"/>
          <a:ext cx="740227" cy="637803"/>
        </a:xfrm>
        <a:prstGeom prst="hexagon">
          <a:avLst>
            <a:gd name="adj" fmla="val 28900"/>
            <a:gd name="vf" fmla="val 115470"/>
          </a:avLst>
        </a:prstGeom>
        <a:solidFill>
          <a:srgbClr val="DEE2E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646E9-2FC7-48E2-90A9-A72EC8047F56}">
      <dsp:nvSpPr>
        <dsp:cNvPr id="0" name=""/>
        <dsp:cNvSpPr/>
      </dsp:nvSpPr>
      <dsp:spPr>
        <a:xfrm>
          <a:off x="3464084" y="855508"/>
          <a:ext cx="1607781" cy="1390919"/>
        </a:xfrm>
        <a:prstGeom prst="hexagon">
          <a:avLst>
            <a:gd name="adj" fmla="val 28570"/>
            <a:gd name="vf" fmla="val 115470"/>
          </a:avLst>
        </a:prstGeom>
        <a:solidFill>
          <a:srgbClr val="89B2C4"/>
        </a:solidFill>
        <a:ln w="12700" cap="flat" cmpd="sng" algn="ctr">
          <a:solidFill>
            <a:srgbClr val="89B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SNF, IRF, LTCH, HHA, and Hospice services</a:t>
          </a:r>
        </a:p>
      </dsp:txBody>
      <dsp:txXfrm>
        <a:off x="3730528" y="1086013"/>
        <a:ext cx="1074893" cy="929909"/>
      </dsp:txXfrm>
    </dsp:sp>
    <dsp:sp modelId="{198FA67B-782E-44F9-B317-48266EB8E973}">
      <dsp:nvSpPr>
        <dsp:cNvPr id="0" name=""/>
        <dsp:cNvSpPr/>
      </dsp:nvSpPr>
      <dsp:spPr>
        <a:xfrm>
          <a:off x="3301161" y="3269881"/>
          <a:ext cx="740227" cy="637803"/>
        </a:xfrm>
        <a:prstGeom prst="hexagon">
          <a:avLst>
            <a:gd name="adj" fmla="val 28900"/>
            <a:gd name="vf" fmla="val 115470"/>
          </a:avLst>
        </a:prstGeom>
        <a:solidFill>
          <a:srgbClr val="DEE2E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04F99-A291-4D96-8764-271EBC62269E}">
      <dsp:nvSpPr>
        <dsp:cNvPr id="0" name=""/>
        <dsp:cNvSpPr/>
      </dsp:nvSpPr>
      <dsp:spPr>
        <a:xfrm>
          <a:off x="3464084" y="2537339"/>
          <a:ext cx="1607781" cy="1390919"/>
        </a:xfrm>
        <a:prstGeom prst="hexagon">
          <a:avLst>
            <a:gd name="adj" fmla="val 28570"/>
            <a:gd name="vf" fmla="val 115470"/>
          </a:avLst>
        </a:prstGeom>
        <a:solidFill>
          <a:srgbClr val="BDC5DB"/>
        </a:solidFill>
        <a:ln w="12700" cap="flat" cmpd="sng" algn="ctr">
          <a:solidFill>
            <a:srgbClr val="BDC5D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IP or OP hospital services that comprise the Anchor Stay or Anchor Procedure</a:t>
          </a:r>
        </a:p>
      </dsp:txBody>
      <dsp:txXfrm>
        <a:off x="3730528" y="2767844"/>
        <a:ext cx="1074893" cy="929909"/>
      </dsp:txXfrm>
    </dsp:sp>
    <dsp:sp modelId="{6C4377FE-2AD3-44B3-A67C-8B8E719F20E8}">
      <dsp:nvSpPr>
        <dsp:cNvPr id="0" name=""/>
        <dsp:cNvSpPr/>
      </dsp:nvSpPr>
      <dsp:spPr>
        <a:xfrm>
          <a:off x="1812492" y="3409595"/>
          <a:ext cx="740227" cy="637803"/>
        </a:xfrm>
        <a:prstGeom prst="hexagon">
          <a:avLst>
            <a:gd name="adj" fmla="val 28900"/>
            <a:gd name="vf" fmla="val 115470"/>
          </a:avLst>
        </a:prstGeom>
        <a:solidFill>
          <a:srgbClr val="DEE2E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EE9EA-8E6B-450A-A2F4-80A1BF5C1FBB}">
      <dsp:nvSpPr>
        <dsp:cNvPr id="0" name=""/>
        <dsp:cNvSpPr/>
      </dsp:nvSpPr>
      <dsp:spPr>
        <a:xfrm>
          <a:off x="1989562" y="3393805"/>
          <a:ext cx="1607781" cy="1390919"/>
        </a:xfrm>
        <a:prstGeom prst="hexagon">
          <a:avLst>
            <a:gd name="adj" fmla="val 28570"/>
            <a:gd name="vf" fmla="val 115470"/>
          </a:avLst>
        </a:prstGeom>
        <a:solidFill>
          <a:srgbClr val="4F9FA6"/>
        </a:solidFill>
        <a:ln w="12700" cap="flat" cmpd="sng" algn="ctr">
          <a:solidFill>
            <a:srgbClr val="4F9FA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IP Hospital Readmission services; Other hospital OP services</a:t>
          </a:r>
        </a:p>
      </dsp:txBody>
      <dsp:txXfrm>
        <a:off x="2256006" y="3624310"/>
        <a:ext cx="1074893" cy="929909"/>
      </dsp:txXfrm>
    </dsp:sp>
    <dsp:sp modelId="{CFDC3A5E-0B9F-42E9-867A-365146B3C328}">
      <dsp:nvSpPr>
        <dsp:cNvPr id="0" name=""/>
        <dsp:cNvSpPr/>
      </dsp:nvSpPr>
      <dsp:spPr>
        <a:xfrm>
          <a:off x="934441" y="2217720"/>
          <a:ext cx="740227" cy="637803"/>
        </a:xfrm>
        <a:prstGeom prst="hexagon">
          <a:avLst>
            <a:gd name="adj" fmla="val 28900"/>
            <a:gd name="vf" fmla="val 115470"/>
          </a:avLst>
        </a:prstGeom>
        <a:solidFill>
          <a:srgbClr val="DEE2E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7549D-6524-4D6A-88DE-FBEBAA249F2F}">
      <dsp:nvSpPr>
        <dsp:cNvPr id="0" name=""/>
        <dsp:cNvSpPr/>
      </dsp:nvSpPr>
      <dsp:spPr>
        <a:xfrm>
          <a:off x="508195" y="2538296"/>
          <a:ext cx="1607781" cy="1390919"/>
        </a:xfrm>
        <a:prstGeom prst="hexagon">
          <a:avLst>
            <a:gd name="adj" fmla="val 28570"/>
            <a:gd name="vf" fmla="val 115470"/>
          </a:avLst>
        </a:prstGeom>
        <a:solidFill>
          <a:srgbClr val="5489A3"/>
        </a:solidFill>
        <a:ln w="12700" cap="flat" cmpd="sng" algn="ctr">
          <a:solidFill>
            <a:srgbClr val="5489A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Physicians’ services</a:t>
          </a:r>
        </a:p>
      </dsp:txBody>
      <dsp:txXfrm>
        <a:off x="774639" y="2768801"/>
        <a:ext cx="1074893" cy="929909"/>
      </dsp:txXfrm>
    </dsp:sp>
    <dsp:sp modelId="{592A879D-E07A-47AA-8379-5AAA6E98D9F1}">
      <dsp:nvSpPr>
        <dsp:cNvPr id="0" name=""/>
        <dsp:cNvSpPr/>
      </dsp:nvSpPr>
      <dsp:spPr>
        <a:xfrm>
          <a:off x="508195" y="853594"/>
          <a:ext cx="1607781" cy="1390919"/>
        </a:xfrm>
        <a:prstGeom prst="hexagon">
          <a:avLst>
            <a:gd name="adj" fmla="val 28570"/>
            <a:gd name="vf" fmla="val 115470"/>
          </a:avLst>
        </a:prstGeom>
        <a:solidFill>
          <a:srgbClr val="8394B8"/>
        </a:solidFill>
        <a:ln w="12700" cap="flat" cmpd="sng" algn="ctr">
          <a:solidFill>
            <a:srgbClr val="8394B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Part B Drugs</a:t>
          </a:r>
        </a:p>
      </dsp:txBody>
      <dsp:txXfrm>
        <a:off x="774639" y="1084099"/>
        <a:ext cx="1074893" cy="929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2F6F7-1265-420E-911F-FBC82205E1D2}">
      <dsp:nvSpPr>
        <dsp:cNvPr id="0" name=""/>
        <dsp:cNvSpPr/>
      </dsp:nvSpPr>
      <dsp:spPr>
        <a:xfrm>
          <a:off x="1327097" y="514"/>
          <a:ext cx="2733242" cy="1639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>
              <a:latin typeface="Arial" panose="020B0604020202020204" pitchFamily="34" charset="0"/>
              <a:cs typeface="Arial" panose="020B0604020202020204" pitchFamily="34" charset="0"/>
            </a:rPr>
            <a:t>Episode Triggers: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strike="noStrike" kern="1200" baseline="0">
              <a:latin typeface="Arial" panose="020B0604020202020204" pitchFamily="34" charset="0"/>
              <a:cs typeface="Arial" panose="020B0604020202020204" pitchFamily="34" charset="0"/>
            </a:rPr>
            <a:t>Anchor Stay: FFS claim for IP hospital stay identified by MS-DRG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strike="noStrike" kern="1200" baseline="0">
              <a:latin typeface="Arial" panose="020B0604020202020204" pitchFamily="34" charset="0"/>
              <a:cs typeface="Arial" panose="020B0604020202020204" pitchFamily="34" charset="0"/>
            </a:rPr>
            <a:t>Anchor Procedure: FFS claim for OP procedure identified by a HCPCS code</a:t>
          </a:r>
        </a:p>
      </dsp:txBody>
      <dsp:txXfrm>
        <a:off x="1327097" y="514"/>
        <a:ext cx="2733242" cy="1639945"/>
      </dsp:txXfrm>
    </dsp:sp>
    <dsp:sp modelId="{793A3D85-6FC7-4F9F-A44A-7F94AF9F4481}">
      <dsp:nvSpPr>
        <dsp:cNvPr id="0" name=""/>
        <dsp:cNvSpPr/>
      </dsp:nvSpPr>
      <dsp:spPr>
        <a:xfrm>
          <a:off x="4333665" y="514"/>
          <a:ext cx="2733242" cy="1639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Clinical Episode Length: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strike="noStrike" kern="1200" baseline="0">
              <a:latin typeface="Arial" panose="020B0604020202020204" pitchFamily="34" charset="0"/>
              <a:cs typeface="Arial" panose="020B0604020202020204" pitchFamily="34" charset="0"/>
            </a:rPr>
            <a:t>Anchor Stay: IP hospital stay + 90 days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Anchor Procedure: Procedure date + 90 days</a:t>
          </a:r>
        </a:p>
      </dsp:txBody>
      <dsp:txXfrm>
        <a:off x="4333665" y="514"/>
        <a:ext cx="2733242" cy="1639945"/>
      </dsp:txXfrm>
    </dsp:sp>
    <dsp:sp modelId="{923884BB-F802-4B89-B4CA-E773465EEC23}">
      <dsp:nvSpPr>
        <dsp:cNvPr id="0" name=""/>
        <dsp:cNvSpPr/>
      </dsp:nvSpPr>
      <dsp:spPr>
        <a:xfrm>
          <a:off x="7340232" y="514"/>
          <a:ext cx="2733242" cy="1639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Included Services: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8 service line groups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34 clinical episodes</a:t>
          </a:r>
        </a:p>
      </dsp:txBody>
      <dsp:txXfrm>
        <a:off x="7340232" y="514"/>
        <a:ext cx="2733242" cy="16399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541275"/>
          <a:ext cx="1100987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F23D4-34F1-48E2-BB08-E842661C2066}">
      <dsp:nvSpPr>
        <dsp:cNvPr id="0" name=""/>
        <dsp:cNvSpPr/>
      </dsp:nvSpPr>
      <dsp:spPr>
        <a:xfrm>
          <a:off x="199566" y="1575590"/>
          <a:ext cx="2730640" cy="609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February 2023</a:t>
          </a:r>
        </a:p>
      </dsp:txBody>
      <dsp:txXfrm>
        <a:off x="199566" y="1575590"/>
        <a:ext cx="2730640" cy="609906"/>
      </dsp:txXfrm>
    </dsp:sp>
    <dsp:sp modelId="{95149441-880C-412F-A841-C0F1C1E79918}">
      <dsp:nvSpPr>
        <dsp:cNvPr id="0" name=""/>
        <dsp:cNvSpPr/>
      </dsp:nvSpPr>
      <dsp:spPr>
        <a:xfrm>
          <a:off x="199566" y="961110"/>
          <a:ext cx="2730640" cy="61448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Arial" panose="020B0604020202020204" pitchFamily="34" charset="0"/>
              <a:cs typeface="Arial" panose="020B0604020202020204" pitchFamily="34" charset="0"/>
            </a:rPr>
            <a:t>MY7 RFA released and Application Portal opened on 2/21</a:t>
          </a:r>
        </a:p>
      </dsp:txBody>
      <dsp:txXfrm>
        <a:off x="199566" y="961110"/>
        <a:ext cx="2730640" cy="614480"/>
      </dsp:txXfrm>
    </dsp:sp>
    <dsp:sp modelId="{A35C7851-43A5-4BC3-8205-C3A4A232D439}">
      <dsp:nvSpPr>
        <dsp:cNvPr id="0" name=""/>
        <dsp:cNvSpPr/>
      </dsp:nvSpPr>
      <dsp:spPr>
        <a:xfrm>
          <a:off x="1564886" y="2185496"/>
          <a:ext cx="0" cy="35577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F2CB0-B352-4F6A-BB9A-78858F3C8F88}">
      <dsp:nvSpPr>
        <dsp:cNvPr id="0" name=""/>
        <dsp:cNvSpPr/>
      </dsp:nvSpPr>
      <dsp:spPr>
        <a:xfrm>
          <a:off x="1564886" y="2897054"/>
          <a:ext cx="3203052" cy="609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May 2023</a:t>
          </a:r>
        </a:p>
      </dsp:txBody>
      <dsp:txXfrm>
        <a:off x="1564886" y="2897054"/>
        <a:ext cx="3203052" cy="609906"/>
      </dsp:txXfrm>
    </dsp:sp>
    <dsp:sp modelId="{D6219DF1-8C74-4816-A1E8-F9DCE710009B}">
      <dsp:nvSpPr>
        <dsp:cNvPr id="0" name=""/>
        <dsp:cNvSpPr/>
      </dsp:nvSpPr>
      <dsp:spPr>
        <a:xfrm>
          <a:off x="1564886" y="3506960"/>
          <a:ext cx="3203052" cy="61448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Arial" panose="020B0604020202020204" pitchFamily="34" charset="0"/>
              <a:cs typeface="Arial" panose="020B0604020202020204" pitchFamily="34" charset="0"/>
            </a:rPr>
            <a:t>Application Portal closes on 5/31</a:t>
          </a:r>
        </a:p>
      </dsp:txBody>
      <dsp:txXfrm>
        <a:off x="1564886" y="3506960"/>
        <a:ext cx="3203052" cy="614480"/>
      </dsp:txXfrm>
    </dsp:sp>
    <dsp:sp modelId="{59F06E8F-1E9F-4F3D-80C2-614201D14A52}">
      <dsp:nvSpPr>
        <dsp:cNvPr id="0" name=""/>
        <dsp:cNvSpPr/>
      </dsp:nvSpPr>
      <dsp:spPr>
        <a:xfrm>
          <a:off x="3166412" y="2541275"/>
          <a:ext cx="0" cy="35577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09F89-99F3-4940-810A-6E3F2E007469}">
      <dsp:nvSpPr>
        <dsp:cNvPr id="0" name=""/>
        <dsp:cNvSpPr/>
      </dsp:nvSpPr>
      <dsp:spPr>
        <a:xfrm rot="2700000">
          <a:off x="1525544" y="2501933"/>
          <a:ext cx="78684" cy="78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4BFF3-4F28-4C70-BF5D-CBF6DBEE42B5}">
      <dsp:nvSpPr>
        <dsp:cNvPr id="0" name=""/>
        <dsp:cNvSpPr/>
      </dsp:nvSpPr>
      <dsp:spPr>
        <a:xfrm rot="2700000">
          <a:off x="3126879" y="2501742"/>
          <a:ext cx="79065" cy="79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7CCB0-BE47-4371-B758-8FE71C87C92C}">
      <dsp:nvSpPr>
        <dsp:cNvPr id="0" name=""/>
        <dsp:cNvSpPr/>
      </dsp:nvSpPr>
      <dsp:spPr>
        <a:xfrm>
          <a:off x="3540154" y="1575590"/>
          <a:ext cx="2455568" cy="609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June 2023</a:t>
          </a:r>
        </a:p>
      </dsp:txBody>
      <dsp:txXfrm>
        <a:off x="3540154" y="1575590"/>
        <a:ext cx="2455568" cy="609906"/>
      </dsp:txXfrm>
    </dsp:sp>
    <dsp:sp modelId="{995DEA74-7F39-463B-8C31-17BA1857F7B5}">
      <dsp:nvSpPr>
        <dsp:cNvPr id="0" name=""/>
        <dsp:cNvSpPr/>
      </dsp:nvSpPr>
      <dsp:spPr>
        <a:xfrm>
          <a:off x="3540154" y="961110"/>
          <a:ext cx="2455568" cy="61448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Arial" panose="020B0604020202020204" pitchFamily="34" charset="0"/>
              <a:cs typeface="Arial" panose="020B0604020202020204" pitchFamily="34" charset="0"/>
            </a:rPr>
            <a:t>CMS screens Applicants</a:t>
          </a:r>
        </a:p>
      </dsp:txBody>
      <dsp:txXfrm>
        <a:off x="3540154" y="961110"/>
        <a:ext cx="2455568" cy="614480"/>
      </dsp:txXfrm>
    </dsp:sp>
    <dsp:sp modelId="{EF7F2B97-47FC-40E5-B731-E6861671E5CB}">
      <dsp:nvSpPr>
        <dsp:cNvPr id="0" name=""/>
        <dsp:cNvSpPr/>
      </dsp:nvSpPr>
      <dsp:spPr>
        <a:xfrm>
          <a:off x="4767938" y="2185496"/>
          <a:ext cx="0" cy="35577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8C37A-C349-49AE-97A1-63D110D2C7D1}">
      <dsp:nvSpPr>
        <dsp:cNvPr id="0" name=""/>
        <dsp:cNvSpPr/>
      </dsp:nvSpPr>
      <dsp:spPr>
        <a:xfrm>
          <a:off x="4941561" y="2897054"/>
          <a:ext cx="2453592" cy="609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September 2023</a:t>
          </a:r>
        </a:p>
      </dsp:txBody>
      <dsp:txXfrm>
        <a:off x="4941561" y="2897054"/>
        <a:ext cx="2453592" cy="609906"/>
      </dsp:txXfrm>
    </dsp:sp>
    <dsp:sp modelId="{A01D9671-7007-4F3F-98D6-A9730C5B45E4}">
      <dsp:nvSpPr>
        <dsp:cNvPr id="0" name=""/>
        <dsp:cNvSpPr/>
      </dsp:nvSpPr>
      <dsp:spPr>
        <a:xfrm>
          <a:off x="4955020" y="3506960"/>
          <a:ext cx="2453592" cy="122896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Applicants receive: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Baseline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Preliminary Target Prices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MY7 Participation Agreement to review</a:t>
          </a:r>
        </a:p>
      </dsp:txBody>
      <dsp:txXfrm>
        <a:off x="4955020" y="3506960"/>
        <a:ext cx="2453592" cy="1228960"/>
      </dsp:txXfrm>
    </dsp:sp>
    <dsp:sp modelId="{D4347EDB-4883-4C4B-A672-6266C9702B5A}">
      <dsp:nvSpPr>
        <dsp:cNvPr id="0" name=""/>
        <dsp:cNvSpPr/>
      </dsp:nvSpPr>
      <dsp:spPr>
        <a:xfrm>
          <a:off x="6168358" y="2541275"/>
          <a:ext cx="0" cy="35577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BAD98-4746-4CA5-BD04-944932E0EFA3}">
      <dsp:nvSpPr>
        <dsp:cNvPr id="0" name=""/>
        <dsp:cNvSpPr/>
      </dsp:nvSpPr>
      <dsp:spPr>
        <a:xfrm rot="2700000">
          <a:off x="4732559" y="2505896"/>
          <a:ext cx="70758" cy="7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813CD-B7B7-4CC7-9B2D-B5AE3D30A4DA}">
      <dsp:nvSpPr>
        <dsp:cNvPr id="0" name=""/>
        <dsp:cNvSpPr/>
      </dsp:nvSpPr>
      <dsp:spPr>
        <a:xfrm rot="2700000">
          <a:off x="6133007" y="2505924"/>
          <a:ext cx="70701" cy="70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00147-B09A-40E9-AFA4-29EE60BD3C5B}">
      <dsp:nvSpPr>
        <dsp:cNvPr id="0" name=""/>
        <dsp:cNvSpPr/>
      </dsp:nvSpPr>
      <dsp:spPr>
        <a:xfrm>
          <a:off x="6389614" y="1575590"/>
          <a:ext cx="2992707" cy="609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October 2023</a:t>
          </a:r>
        </a:p>
      </dsp:txBody>
      <dsp:txXfrm>
        <a:off x="6389614" y="1575590"/>
        <a:ext cx="2992707" cy="609906"/>
      </dsp:txXfrm>
    </dsp:sp>
    <dsp:sp modelId="{9DC5DB85-EEC2-4342-87B4-A42DE2E16356}">
      <dsp:nvSpPr>
        <dsp:cNvPr id="0" name=""/>
        <dsp:cNvSpPr/>
      </dsp:nvSpPr>
      <dsp:spPr>
        <a:xfrm>
          <a:off x="6389614" y="519452"/>
          <a:ext cx="2992707" cy="1056138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Arial" panose="020B0604020202020204" pitchFamily="34" charset="0"/>
              <a:cs typeface="Arial" panose="020B0604020202020204" pitchFamily="34" charset="0"/>
            </a:rPr>
            <a:t>Interested Applicants submit: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>
              <a:latin typeface="Arial" panose="020B0604020202020204" pitchFamily="34" charset="0"/>
              <a:cs typeface="Arial" panose="020B0604020202020204" pitchFamily="34" charset="0"/>
            </a:rPr>
            <a:t>Signed Participation Agreement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>
              <a:latin typeface="Arial" panose="020B0604020202020204" pitchFamily="34" charset="0"/>
              <a:cs typeface="Arial" panose="020B0604020202020204" pitchFamily="34" charset="0"/>
            </a:rPr>
            <a:t>Signed Participant Profile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All other required deliverables</a:t>
          </a:r>
          <a:endParaRPr lang="en-US" sz="13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9614" y="519452"/>
        <a:ext cx="2992707" cy="1056138"/>
      </dsp:txXfrm>
    </dsp:sp>
    <dsp:sp modelId="{58CC6389-8A16-40AB-B76D-C4983E5E087D}">
      <dsp:nvSpPr>
        <dsp:cNvPr id="0" name=""/>
        <dsp:cNvSpPr/>
      </dsp:nvSpPr>
      <dsp:spPr>
        <a:xfrm>
          <a:off x="7885968" y="2185496"/>
          <a:ext cx="0" cy="35577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03B6E-C1DB-44F5-ABB8-38EF445ED1E8}">
      <dsp:nvSpPr>
        <dsp:cNvPr id="0" name=""/>
        <dsp:cNvSpPr/>
      </dsp:nvSpPr>
      <dsp:spPr>
        <a:xfrm>
          <a:off x="8073050" y="2897054"/>
          <a:ext cx="2743866" cy="609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December 2023</a:t>
          </a:r>
        </a:p>
      </dsp:txBody>
      <dsp:txXfrm>
        <a:off x="8073050" y="2897054"/>
        <a:ext cx="2743866" cy="609906"/>
      </dsp:txXfrm>
    </dsp:sp>
    <dsp:sp modelId="{04897CD2-CF6F-4A55-8E79-1E7393B07B06}">
      <dsp:nvSpPr>
        <dsp:cNvPr id="0" name=""/>
        <dsp:cNvSpPr/>
      </dsp:nvSpPr>
      <dsp:spPr>
        <a:xfrm>
          <a:off x="8073050" y="3506960"/>
          <a:ext cx="2743866" cy="61448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Arial" panose="020B0604020202020204" pitchFamily="34" charset="0"/>
              <a:cs typeface="Arial" panose="020B0604020202020204" pitchFamily="34" charset="0"/>
            </a:rPr>
            <a:t>CMS announces selection of Applicants for MY7</a:t>
          </a:r>
        </a:p>
      </dsp:txBody>
      <dsp:txXfrm>
        <a:off x="8073050" y="3506960"/>
        <a:ext cx="2743866" cy="614480"/>
      </dsp:txXfrm>
    </dsp:sp>
    <dsp:sp modelId="{73ACB8E4-FFC1-49E5-BB46-1EBD63F3BF67}">
      <dsp:nvSpPr>
        <dsp:cNvPr id="0" name=""/>
        <dsp:cNvSpPr/>
      </dsp:nvSpPr>
      <dsp:spPr>
        <a:xfrm>
          <a:off x="9444983" y="2541275"/>
          <a:ext cx="0" cy="355778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95F74-665E-4E7A-AFDF-B279421C841E}">
      <dsp:nvSpPr>
        <dsp:cNvPr id="0" name=""/>
        <dsp:cNvSpPr/>
      </dsp:nvSpPr>
      <dsp:spPr>
        <a:xfrm rot="2700000">
          <a:off x="7846435" y="2501742"/>
          <a:ext cx="79065" cy="79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9438A-B301-4219-9492-D30967496E8F}">
      <dsp:nvSpPr>
        <dsp:cNvPr id="0" name=""/>
        <dsp:cNvSpPr/>
      </dsp:nvSpPr>
      <dsp:spPr>
        <a:xfrm rot="2700000">
          <a:off x="9405450" y="2501742"/>
          <a:ext cx="79065" cy="79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0C80A-7849-4A48-9B3C-92C96FAF3A5D}">
      <dsp:nvSpPr>
        <dsp:cNvPr id="0" name=""/>
        <dsp:cNvSpPr/>
      </dsp:nvSpPr>
      <dsp:spPr>
        <a:xfrm>
          <a:off x="0" y="0"/>
          <a:ext cx="9550876" cy="1435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BPCI-A has succeeded in reducing Medicare costs, though initially, CMS paid more in bonuses than it saved in claims reductions.</a:t>
          </a:r>
        </a:p>
      </dsp:txBody>
      <dsp:txXfrm>
        <a:off x="42042" y="42042"/>
        <a:ext cx="8001948" cy="1351333"/>
      </dsp:txXfrm>
    </dsp:sp>
    <dsp:sp modelId="{5AA330C5-405B-489D-8768-79D47E3272A6}">
      <dsp:nvSpPr>
        <dsp:cNvPr id="0" name=""/>
        <dsp:cNvSpPr/>
      </dsp:nvSpPr>
      <dsp:spPr>
        <a:xfrm>
          <a:off x="842724" y="1674653"/>
          <a:ext cx="9550876" cy="1435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Post-acute services are the primary targets for cost-of-claims reduction.</a:t>
          </a:r>
        </a:p>
      </dsp:txBody>
      <dsp:txXfrm>
        <a:off x="884766" y="1716695"/>
        <a:ext cx="7691046" cy="1351333"/>
      </dsp:txXfrm>
    </dsp:sp>
    <dsp:sp modelId="{379F3756-3471-4312-A317-0991B58C6FC1}">
      <dsp:nvSpPr>
        <dsp:cNvPr id="0" name=""/>
        <dsp:cNvSpPr/>
      </dsp:nvSpPr>
      <dsp:spPr>
        <a:xfrm>
          <a:off x="1685448" y="3349307"/>
          <a:ext cx="9550876" cy="1435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Arial" panose="020B0604020202020204" pitchFamily="34" charset="0"/>
              <a:cs typeface="Arial" panose="020B0604020202020204" pitchFamily="34" charset="0"/>
            </a:rPr>
            <a:t>Some bundles will have advantageous target prices; enrolling in those advantageous bundles does generate higher likelihood of profitable participation.</a:t>
          </a:r>
        </a:p>
      </dsp:txBody>
      <dsp:txXfrm>
        <a:off x="1727490" y="3391349"/>
        <a:ext cx="7691046" cy="1351333"/>
      </dsp:txXfrm>
    </dsp:sp>
    <dsp:sp modelId="{E884BC56-D54D-42D2-9B4E-BACD9092A99A}">
      <dsp:nvSpPr>
        <dsp:cNvPr id="0" name=""/>
        <dsp:cNvSpPr/>
      </dsp:nvSpPr>
      <dsp:spPr>
        <a:xfrm>
          <a:off x="8617854" y="1088524"/>
          <a:ext cx="933021" cy="933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827784" y="1088524"/>
        <a:ext cx="513161" cy="702098"/>
      </dsp:txXfrm>
    </dsp:sp>
    <dsp:sp modelId="{C63ACA8F-7403-4164-A50C-F9EDB6606551}">
      <dsp:nvSpPr>
        <dsp:cNvPr id="0" name=""/>
        <dsp:cNvSpPr/>
      </dsp:nvSpPr>
      <dsp:spPr>
        <a:xfrm>
          <a:off x="9460579" y="2753609"/>
          <a:ext cx="933021" cy="933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670509" y="2753609"/>
        <a:ext cx="513161" cy="7020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9C604-99D8-4419-9AD0-E2EEC77B6364}">
      <dsp:nvSpPr>
        <dsp:cNvPr id="0" name=""/>
        <dsp:cNvSpPr/>
      </dsp:nvSpPr>
      <dsp:spPr>
        <a:xfrm>
          <a:off x="-5409750" y="-828372"/>
          <a:ext cx="6441470" cy="6441470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CA559-CF72-4289-BE64-89020248419A}">
      <dsp:nvSpPr>
        <dsp:cNvPr id="0" name=""/>
        <dsp:cNvSpPr/>
      </dsp:nvSpPr>
      <dsp:spPr>
        <a:xfrm>
          <a:off x="540133" y="367849"/>
          <a:ext cx="10629621" cy="736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65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Arial" panose="020B0604020202020204" pitchFamily="34" charset="0"/>
              <a:cs typeface="Arial" panose="020B0604020202020204" pitchFamily="34" charset="0"/>
            </a:rPr>
            <a:t>No-risk application </a:t>
          </a:r>
          <a:r>
            <a:rPr lang="en-US" sz="3200" b="0" i="1" kern="1200" dirty="0">
              <a:latin typeface="Arial" panose="020B0604020202020204" pitchFamily="34" charset="0"/>
              <a:cs typeface="Arial" panose="020B0604020202020204" pitchFamily="34" charset="0"/>
            </a:rPr>
            <a:t>really means </a:t>
          </a:r>
          <a:r>
            <a:rPr lang="en-US" sz="3200" b="0" kern="1200" dirty="0">
              <a:latin typeface="Arial" panose="020B0604020202020204" pitchFamily="34" charset="0"/>
              <a:cs typeface="Arial" panose="020B0604020202020204" pitchFamily="34" charset="0"/>
            </a:rPr>
            <a:t>no-risk</a:t>
          </a:r>
        </a:p>
      </dsp:txBody>
      <dsp:txXfrm>
        <a:off x="540133" y="367849"/>
        <a:ext cx="10629621" cy="736082"/>
      </dsp:txXfrm>
    </dsp:sp>
    <dsp:sp modelId="{E4A3F433-D7DF-4713-B00D-78375C4C92FA}">
      <dsp:nvSpPr>
        <dsp:cNvPr id="0" name=""/>
        <dsp:cNvSpPr/>
      </dsp:nvSpPr>
      <dsp:spPr>
        <a:xfrm>
          <a:off x="80082" y="275839"/>
          <a:ext cx="920102" cy="9201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3A31E-594D-49CC-9091-7D32E4B8DD8B}">
      <dsp:nvSpPr>
        <dsp:cNvPr id="0" name=""/>
        <dsp:cNvSpPr/>
      </dsp:nvSpPr>
      <dsp:spPr>
        <a:xfrm>
          <a:off x="962146" y="1472164"/>
          <a:ext cx="10207609" cy="736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65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Arial" panose="020B0604020202020204" pitchFamily="34" charset="0"/>
              <a:cs typeface="Arial" panose="020B0604020202020204" pitchFamily="34" charset="0"/>
            </a:rPr>
            <a:t>Some bundles will have advantageous target prices</a:t>
          </a:r>
        </a:p>
      </dsp:txBody>
      <dsp:txXfrm>
        <a:off x="962146" y="1472164"/>
        <a:ext cx="10207609" cy="736082"/>
      </dsp:txXfrm>
    </dsp:sp>
    <dsp:sp modelId="{BCC5EB87-520A-4069-A4EF-00FD7781B0F2}">
      <dsp:nvSpPr>
        <dsp:cNvPr id="0" name=""/>
        <dsp:cNvSpPr/>
      </dsp:nvSpPr>
      <dsp:spPr>
        <a:xfrm>
          <a:off x="502094" y="1380153"/>
          <a:ext cx="920102" cy="9201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764B7-929C-4B9E-AB90-1AB1F86C80AC}">
      <dsp:nvSpPr>
        <dsp:cNvPr id="0" name=""/>
        <dsp:cNvSpPr/>
      </dsp:nvSpPr>
      <dsp:spPr>
        <a:xfrm>
          <a:off x="962146" y="2576478"/>
          <a:ext cx="10207609" cy="736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65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rPr>
            <a:t>Diversify Value-Based Care portfolio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2146" y="2576478"/>
        <a:ext cx="10207609" cy="736082"/>
      </dsp:txXfrm>
    </dsp:sp>
    <dsp:sp modelId="{2B5EDF35-FCF2-4B27-BC25-4456AEF01245}">
      <dsp:nvSpPr>
        <dsp:cNvPr id="0" name=""/>
        <dsp:cNvSpPr/>
      </dsp:nvSpPr>
      <dsp:spPr>
        <a:xfrm>
          <a:off x="502094" y="2484468"/>
          <a:ext cx="920102" cy="9201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B6F4F-71F4-4121-B458-BBF03DA3CE84}">
      <dsp:nvSpPr>
        <dsp:cNvPr id="0" name=""/>
        <dsp:cNvSpPr/>
      </dsp:nvSpPr>
      <dsp:spPr>
        <a:xfrm>
          <a:off x="540133" y="3680793"/>
          <a:ext cx="10629621" cy="736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65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rPr>
            <a:t>Access to elusive data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133" y="3680793"/>
        <a:ext cx="10629621" cy="736082"/>
      </dsp:txXfrm>
    </dsp:sp>
    <dsp:sp modelId="{4EAB66CF-E504-49B2-98A4-5289626936A4}">
      <dsp:nvSpPr>
        <dsp:cNvPr id="0" name=""/>
        <dsp:cNvSpPr/>
      </dsp:nvSpPr>
      <dsp:spPr>
        <a:xfrm>
          <a:off x="80082" y="3588782"/>
          <a:ext cx="920102" cy="9201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54ADD-DB52-4E21-9D62-F033EA2B185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9BF4-A914-43EF-9025-263615EF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1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A9BF4-A914-43EF-9025-263615EFD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9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A9BF4-A914-43EF-9025-263615EFD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A9BF4-A914-43EF-9025-263615EFD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8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A9BF4-A914-43EF-9025-263615EFD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5F4D48-1865-A331-03E8-49D01E366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83B98-5769-E969-BF77-6CD13FA2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5439979"/>
            <a:ext cx="11236960" cy="78503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algn="l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C358B-1F99-2995-75C7-7EE88A164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7" y="6225014"/>
            <a:ext cx="11236959" cy="400119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6D335231-B2B0-7839-AF6A-A52BD3A23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7" y="2223683"/>
            <a:ext cx="4015410" cy="7850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BF6E3E-DC53-7581-6544-23C2C8C33968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51959-22DB-1157-A720-CE3CD1472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238266"/>
            <a:ext cx="11236960" cy="620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D42B1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3964609"/>
            <a:ext cx="11236959" cy="2021957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63" lvl="1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63" lvl="2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63" lvl="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63" lvl="4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A1AB8-831A-AF61-52F2-7CD1A394D5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20" y="0"/>
            <a:ext cx="9806167" cy="290222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background pattern&#10;&#10;Description automatically generated">
            <a:extLst>
              <a:ext uri="{FF2B5EF4-FFF2-40B4-BE49-F238E27FC236}">
                <a16:creationId xmlns:a16="http://schemas.microsoft.com/office/drawing/2014/main" id="{5478D5D1-3EF8-9731-80C5-2D6DAFD1C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324" y="480675"/>
            <a:ext cx="1213831" cy="1965960"/>
          </a:xfrm>
          <a:prstGeom prst="rect">
            <a:avLst/>
          </a:prstGeom>
        </p:spPr>
      </p:pic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AEC1A4-E3D5-3ACF-FE5E-902F66C75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55D0FC-E4D6-147E-F010-37435EF5166A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4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lling Ques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C9FC29-F210-ACE0-3839-AFB26854A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1" y="580942"/>
            <a:ext cx="2411454" cy="440193"/>
          </a:xfrm>
          <a:prstGeom prst="rect">
            <a:avLst/>
          </a:prstGeom>
        </p:spPr>
        <p:txBody>
          <a:bodyPr tIns="0" b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POLLING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775792"/>
            <a:ext cx="11236959" cy="10601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500" b="1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A1AB8-831A-AF61-52F2-7CD1A394D5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66496" y="568407"/>
            <a:ext cx="8653670" cy="465263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AEC1A4-E3D5-3ACF-FE5E-902F66C75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DA3BB1-0193-88DA-0A4B-3AEB04067EA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64974" y="3045763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884C7CBF-90B7-9FF0-045E-F94DDC186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3175000"/>
            <a:ext cx="217511" cy="3522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43AEE-B64E-2287-B156-151646CBB86D}"/>
              </a:ext>
            </a:extLst>
          </p:cNvPr>
          <p:cNvSpPr txBox="1"/>
          <p:nvPr/>
        </p:nvSpPr>
        <p:spPr>
          <a:xfrm>
            <a:off x="477519" y="3074145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>
                <a:latin typeface="Arial Black" panose="020B0604020202020204" pitchFamily="34" charset="0"/>
                <a:cs typeface="Arial Black" panose="020B0604020202020204" pitchFamily="34" charset="0"/>
              </a:rPr>
              <a:t>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5FD510-1411-36FD-7B4A-865F68F923B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64974" y="3807763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1D1745B8-0849-B0E0-F946-F62E726E8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3937000"/>
            <a:ext cx="217511" cy="352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750F69-DB10-3A64-40F5-2F401B7D63C4}"/>
              </a:ext>
            </a:extLst>
          </p:cNvPr>
          <p:cNvSpPr txBox="1"/>
          <p:nvPr/>
        </p:nvSpPr>
        <p:spPr>
          <a:xfrm>
            <a:off x="477519" y="3836145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>
                <a:latin typeface="Arial Black" panose="020B0604020202020204" pitchFamily="34" charset="0"/>
                <a:cs typeface="Arial Black" panose="020B0604020202020204" pitchFamily="34" charset="0"/>
              </a:rPr>
              <a:t>B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3A4CB6F-D7AD-BD40-11E0-53E89FC093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64974" y="4565110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04850AC9-120F-5B9A-D793-63BCFA8B2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4694347"/>
            <a:ext cx="217511" cy="3522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4BCA82-597C-4F4F-DCC6-F4E07E412552}"/>
              </a:ext>
            </a:extLst>
          </p:cNvPr>
          <p:cNvSpPr txBox="1"/>
          <p:nvPr/>
        </p:nvSpPr>
        <p:spPr>
          <a:xfrm>
            <a:off x="477519" y="4593492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EEF9466-6BB4-C6EC-423D-2A93B5B11E5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364974" y="5344408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A420CE9F-6302-4224-AEFB-E08D1D065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5473645"/>
            <a:ext cx="217511" cy="3522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9689F9-C825-A4E4-064F-78D02BBF2319}"/>
              </a:ext>
            </a:extLst>
          </p:cNvPr>
          <p:cNvSpPr txBox="1"/>
          <p:nvPr/>
        </p:nvSpPr>
        <p:spPr>
          <a:xfrm>
            <a:off x="477519" y="5372790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>
                <a:latin typeface="Arial Black" panose="020B0604020202020204" pitchFamily="34" charset="0"/>
                <a:cs typeface="Arial Black" panose="020B0604020202020204" pitchFamily="34" charset="0"/>
              </a:rPr>
              <a:t>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356A77-01EA-6FF5-0C67-E73D92DCA67E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2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ing Ques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C9FC29-F210-ACE0-3839-AFB26854A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1" y="580942"/>
            <a:ext cx="2411454" cy="440193"/>
          </a:xfrm>
          <a:prstGeom prst="rect">
            <a:avLst/>
          </a:prstGeom>
        </p:spPr>
        <p:txBody>
          <a:bodyPr tIns="0" b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POLLING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592912"/>
            <a:ext cx="11236959" cy="56131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500" b="1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A1AB8-831A-AF61-52F2-7CD1A394D5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66496" y="568407"/>
            <a:ext cx="8653670" cy="465263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AEC1A4-E3D5-3ACF-FE5E-902F66C75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DA3BB1-0193-88DA-0A4B-3AEB04067EA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64974" y="2154223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884C7CBF-90B7-9FF0-045E-F94DDC186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2283460"/>
            <a:ext cx="217511" cy="3522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43AEE-B64E-2287-B156-151646CBB86D}"/>
              </a:ext>
            </a:extLst>
          </p:cNvPr>
          <p:cNvSpPr txBox="1"/>
          <p:nvPr/>
        </p:nvSpPr>
        <p:spPr>
          <a:xfrm>
            <a:off x="477519" y="2182605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>
                <a:latin typeface="Arial Black" panose="020B0604020202020204" pitchFamily="34" charset="0"/>
                <a:cs typeface="Arial Black" panose="020B0604020202020204" pitchFamily="34" charset="0"/>
              </a:rPr>
              <a:t>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5FD510-1411-36FD-7B4A-865F68F923B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64974" y="2801923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1D1745B8-0849-B0E0-F946-F62E726E8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2931160"/>
            <a:ext cx="217511" cy="352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750F69-DB10-3A64-40F5-2F401B7D63C4}"/>
              </a:ext>
            </a:extLst>
          </p:cNvPr>
          <p:cNvSpPr txBox="1"/>
          <p:nvPr/>
        </p:nvSpPr>
        <p:spPr>
          <a:xfrm>
            <a:off x="477519" y="2830305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>
                <a:latin typeface="Arial Black" panose="020B0604020202020204" pitchFamily="34" charset="0"/>
                <a:cs typeface="Arial Black" panose="020B0604020202020204" pitchFamily="34" charset="0"/>
              </a:rPr>
              <a:t>B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3A4CB6F-D7AD-BD40-11E0-53E89FC093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64974" y="3467830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04850AC9-120F-5B9A-D793-63BCFA8B2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3597067"/>
            <a:ext cx="217511" cy="3522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4BCA82-597C-4F4F-DCC6-F4E07E412552}"/>
              </a:ext>
            </a:extLst>
          </p:cNvPr>
          <p:cNvSpPr txBox="1"/>
          <p:nvPr/>
        </p:nvSpPr>
        <p:spPr>
          <a:xfrm>
            <a:off x="477519" y="3496212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EEF9466-6BB4-C6EC-423D-2A93B5B11E5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364974" y="4121398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A420CE9F-6302-4224-AEFB-E08D1D065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4250635"/>
            <a:ext cx="217511" cy="3522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9689F9-C825-A4E4-064F-78D02BBF2319}"/>
              </a:ext>
            </a:extLst>
          </p:cNvPr>
          <p:cNvSpPr txBox="1"/>
          <p:nvPr/>
        </p:nvSpPr>
        <p:spPr>
          <a:xfrm>
            <a:off x="477519" y="4149780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>
                <a:latin typeface="Arial Black" panose="020B0604020202020204" pitchFamily="34" charset="0"/>
                <a:cs typeface="Arial Black" panose="020B0604020202020204" pitchFamily="34" charset="0"/>
              </a:rPr>
              <a:t>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356A77-01EA-6FF5-0C67-E73D92DCA67E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0594-F641-2275-DC2D-E12FEFC2AFE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57354" y="4776718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55E97B78-9F51-A1DE-9AFB-9FE894CC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43" y="4905955"/>
            <a:ext cx="217511" cy="352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4C0A7-E94C-06AE-E5C6-4F60C5AC4A88}"/>
              </a:ext>
            </a:extLst>
          </p:cNvPr>
          <p:cNvSpPr txBox="1"/>
          <p:nvPr userDrawn="1"/>
        </p:nvSpPr>
        <p:spPr>
          <a:xfrm>
            <a:off x="469899" y="4805100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>
                <a:latin typeface="Arial Black" panose="020B0604020202020204" pitchFamily="34" charset="0"/>
                <a:cs typeface="Arial Black" panose="020B0604020202020204" pitchFamily="34" charset="0"/>
              </a:rPr>
              <a:t>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95AB9C-329B-00AF-B2D7-9365B503DB0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361164" y="5432038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828D429D-9066-0A85-C346-4E321332CF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53" y="5561275"/>
            <a:ext cx="217511" cy="3522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F4BB18-4802-7AA2-5BCE-04319EA256C6}"/>
              </a:ext>
            </a:extLst>
          </p:cNvPr>
          <p:cNvSpPr txBox="1"/>
          <p:nvPr userDrawn="1"/>
        </p:nvSpPr>
        <p:spPr>
          <a:xfrm>
            <a:off x="473709" y="5460420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>
                <a:latin typeface="Arial Black" panose="020B0604020202020204" pitchFamily="34" charset="0"/>
                <a:cs typeface="Arial Black" panose="020B0604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9709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F7DCB-CB9A-18BC-286B-FA6E629A0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4CFBD-108F-5CA8-E709-0693C5F5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308861"/>
            <a:ext cx="6114083" cy="171263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B37EAEE5-589F-1610-357C-DB11E582B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B3C1B-BCC2-B0D9-E70F-9DD8043BF5D4}"/>
              </a:ext>
            </a:extLst>
          </p:cNvPr>
          <p:cNvCxnSpPr/>
          <p:nvPr/>
        </p:nvCxnSpPr>
        <p:spPr>
          <a:xfrm>
            <a:off x="477519" y="3429000"/>
            <a:ext cx="5618481" cy="0"/>
          </a:xfrm>
          <a:prstGeom prst="line">
            <a:avLst/>
          </a:prstGeom>
          <a:ln w="12700">
            <a:solidFill>
              <a:srgbClr val="D4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41CC8D3-2B7D-4BBD-1C77-EF0573CE5D60}"/>
              </a:ext>
            </a:extLst>
          </p:cNvPr>
          <p:cNvSpPr/>
          <p:nvPr/>
        </p:nvSpPr>
        <p:spPr>
          <a:xfrm>
            <a:off x="477519" y="6508115"/>
            <a:ext cx="6096000" cy="34988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en-US" sz="550" b="0" i="0" u="none" strike="noStrike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8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F7DCB-CB9A-18BC-286B-FA6E629A0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4CFBD-108F-5CA8-E709-0693C5F5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"/>
            <a:ext cx="7401896" cy="5582264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2DB7F521-96BD-101D-DDEA-BC42A048B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39" y="5732922"/>
            <a:ext cx="2263848" cy="442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ACEFC9-10D0-7144-C754-1E0129D8E277}"/>
              </a:ext>
            </a:extLst>
          </p:cNvPr>
          <p:cNvSpPr txBox="1"/>
          <p:nvPr/>
        </p:nvSpPr>
        <p:spPr>
          <a:xfrm>
            <a:off x="8777323" y="6358663"/>
            <a:ext cx="348488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000" b="1" i="0">
                <a:solidFill>
                  <a:srgbClr val="606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 /  Tax  /  Advisory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5AA6C-879D-F65F-9B31-775DA55C80FD}"/>
              </a:ext>
            </a:extLst>
          </p:cNvPr>
          <p:cNvSpPr txBox="1"/>
          <p:nvPr/>
        </p:nvSpPr>
        <p:spPr>
          <a:xfrm>
            <a:off x="458994" y="5527413"/>
            <a:ext cx="348488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forvis.com</a:t>
            </a:r>
          </a:p>
        </p:txBody>
      </p:sp>
    </p:spTree>
    <p:extLst>
      <p:ext uri="{BB962C8B-B14F-4D97-AF65-F5344CB8AC3E}">
        <p14:creationId xmlns:p14="http://schemas.microsoft.com/office/powerpoint/2010/main" val="82167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14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80C9CC-1B8B-4FBD-AFA4-CBA841DE4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1280" y="6377304"/>
            <a:ext cx="2743200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12C38A-D241-7041-9EFC-6446870AB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70839"/>
            <a:ext cx="11236960" cy="6203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253331"/>
            <a:ext cx="11236959" cy="478403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63" lvl="1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63" lvl="2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63" lvl="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63" lvl="4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48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5742A3-AA2B-4952-F461-AE1CD2ABE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F9F61C-5A69-ED64-2B37-82F1D25CA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0839"/>
            <a:ext cx="2703443" cy="62039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B107F-26EA-9E45-462D-AD2F1242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748" y="1264977"/>
            <a:ext cx="8649732" cy="5112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3000"/>
              </a:spcAft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32A3C-D05A-4F1A-29AD-91F65F37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1280" y="6377304"/>
            <a:ext cx="2743200" cy="130811"/>
          </a:xfrm>
        </p:spPr>
        <p:txBody>
          <a:bodyPr/>
          <a:lstStyle/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12CD7-E032-B9D9-4165-B1E18A6455D9}"/>
              </a:ext>
            </a:extLst>
          </p:cNvPr>
          <p:cNvSpPr txBox="1"/>
          <p:nvPr/>
        </p:nvSpPr>
        <p:spPr>
          <a:xfrm>
            <a:off x="225286" y="1338469"/>
            <a:ext cx="2199862" cy="4784035"/>
          </a:xfrm>
          <a:prstGeom prst="rect">
            <a:avLst/>
          </a:prstGeom>
          <a:noFill/>
        </p:spPr>
        <p:txBody>
          <a:bodyPr wrap="square" lIns="0" tIns="0" rIns="0" bIns="91440" rtlCol="0">
            <a:noAutofit/>
          </a:bodyPr>
          <a:lstStyle/>
          <a:p>
            <a:pPr algn="r">
              <a:spcBef>
                <a:spcPts val="1000"/>
              </a:spcBef>
              <a:spcAft>
                <a:spcPts val="2400"/>
              </a:spcAft>
            </a:pPr>
            <a:endPara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DCC08C-B55C-9AED-651C-5DA27B7481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8539" y="1264977"/>
            <a:ext cx="2137896" cy="5112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Aft>
                <a:spcPts val="30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0700C7-8850-6CD7-4D16-45C6CEC77327}"/>
              </a:ext>
            </a:extLst>
          </p:cNvPr>
          <p:cNvSpPr/>
          <p:nvPr/>
        </p:nvSpPr>
        <p:spPr>
          <a:xfrm>
            <a:off x="5618480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4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5742A3-AA2B-4952-F461-AE1CD2ABE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32A3C-D05A-4F1A-29AD-91F65F37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12CD7-E032-B9D9-4165-B1E18A6455D9}"/>
              </a:ext>
            </a:extLst>
          </p:cNvPr>
          <p:cNvSpPr txBox="1"/>
          <p:nvPr/>
        </p:nvSpPr>
        <p:spPr>
          <a:xfrm>
            <a:off x="225286" y="1338469"/>
            <a:ext cx="2199862" cy="4784035"/>
          </a:xfrm>
          <a:prstGeom prst="rect">
            <a:avLst/>
          </a:prstGeom>
          <a:noFill/>
        </p:spPr>
        <p:txBody>
          <a:bodyPr wrap="square" lIns="0" tIns="0" rIns="0" bIns="91440" rtlCol="0">
            <a:noAutofit/>
          </a:bodyPr>
          <a:lstStyle/>
          <a:p>
            <a:pPr algn="r">
              <a:spcBef>
                <a:spcPts val="1000"/>
              </a:spcBef>
              <a:spcAft>
                <a:spcPts val="2400"/>
              </a:spcAft>
            </a:pPr>
            <a:endPara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4B05A9-E987-D1DF-83EF-D59B43A24892}"/>
              </a:ext>
            </a:extLst>
          </p:cNvPr>
          <p:cNvSpPr txBox="1">
            <a:spLocks/>
          </p:cNvSpPr>
          <p:nvPr/>
        </p:nvSpPr>
        <p:spPr>
          <a:xfrm>
            <a:off x="477520" y="1"/>
            <a:ext cx="7731760" cy="160528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49B6EC-7E38-5D3A-815E-EBD1852A3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869440"/>
            <a:ext cx="11236959" cy="416792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63" lvl="1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63" lvl="2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63" lvl="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63" lvl="4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  <p:pic>
        <p:nvPicPr>
          <p:cNvPr id="13" name="Picture 12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CF069490-6DE8-4164-40D4-8003E3BC3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69186C-5399-A21F-446E-5635703C9771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5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70839"/>
            <a:ext cx="11236960" cy="6203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253331"/>
            <a:ext cx="11236959" cy="478403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63" lvl="1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63" lvl="2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63" lvl="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63" lvl="4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  <p:pic>
        <p:nvPicPr>
          <p:cNvPr id="8" name="Picture 7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4D8BDC-FB7A-6A02-DBF1-16A0D4638BEB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6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1"/>
            <a:ext cx="11236960" cy="157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838960"/>
            <a:ext cx="11236959" cy="419840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63" lvl="1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63" lvl="2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63" lvl="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63" lvl="4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  <p:pic>
        <p:nvPicPr>
          <p:cNvPr id="8" name="Picture 7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BB06BA-F47B-A211-DA0A-9ED757401BD8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6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18" y="229313"/>
            <a:ext cx="3535680" cy="9034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Sidebar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229313"/>
            <a:ext cx="6868159" cy="580805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63" lvl="1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63" lvl="2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63" lvl="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63" lvl="4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18" y="6181723"/>
            <a:ext cx="1461595" cy="282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78B196-8888-2487-DCA4-C945AC1787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18" y="1253331"/>
            <a:ext cx="3535679" cy="47840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30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FD8CA-83AB-B2F6-D4F2-2BB5F8D510C9}"/>
              </a:ext>
            </a:extLst>
          </p:cNvPr>
          <p:cNvSpPr/>
          <p:nvPr/>
        </p:nvSpPr>
        <p:spPr>
          <a:xfrm>
            <a:off x="561847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5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18" y="225743"/>
            <a:ext cx="4084320" cy="9034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Sidebar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684" y="225743"/>
            <a:ext cx="6537795" cy="581162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63" lvl="1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63" lvl="2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63" lvl="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63" lvl="4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18" y="6181723"/>
            <a:ext cx="1461595" cy="282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78B196-8888-2487-DCA4-C945AC1787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18" y="1253331"/>
            <a:ext cx="3535679" cy="47840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30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6C1460-991B-AFD5-E7B0-0C7ADBE1A854}"/>
              </a:ext>
            </a:extLst>
          </p:cNvPr>
          <p:cNvSpPr/>
          <p:nvPr/>
        </p:nvSpPr>
        <p:spPr>
          <a:xfrm>
            <a:off x="5618480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550" b="0" i="0" u="none" strike="noStrike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8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51959-22DB-1157-A720-CE3CD1472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238266"/>
            <a:ext cx="11236960" cy="620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3964609"/>
            <a:ext cx="11236959" cy="2021957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marL="233363" lvl="1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Second level</a:t>
            </a:r>
          </a:p>
          <a:p>
            <a:pPr marL="233363" lvl="2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Third level</a:t>
            </a:r>
          </a:p>
          <a:p>
            <a:pPr marL="233363" lvl="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Fourth level</a:t>
            </a:r>
          </a:p>
          <a:p>
            <a:pPr marL="233363" lvl="4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A1AB8-831A-AF61-52F2-7CD1A394D5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20" y="0"/>
            <a:ext cx="9806167" cy="290222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78D5D1-3EF8-9731-80C5-2D6DAFD1C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0324" y="480675"/>
            <a:ext cx="1213831" cy="1965959"/>
          </a:xfrm>
          <a:prstGeom prst="rect">
            <a:avLst/>
          </a:prstGeom>
        </p:spPr>
      </p:pic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AEC1A4-E3D5-3ACF-FE5E-902F66C75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48AB90-4F34-4CA9-C328-0023F2709A7A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8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F6444B-3F7B-196B-D97A-08724F3F397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BC320-6B43-64FF-C652-CE895AAC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70839"/>
            <a:ext cx="11236960" cy="62039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8E74F-5752-44DB-8373-56078698A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520" y="1253331"/>
            <a:ext cx="1123696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FE36E-96EA-501B-B129-550ED613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1280" y="6377304"/>
            <a:ext cx="2743200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09141E-DDA0-4036-B0ED-AABB192FDCD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F46FF60-E4E9-9F9F-7779-34C3CC5192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FDD23F-F2EB-FA93-4F91-8F40F930A842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8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2" r:id="rId13"/>
    <p:sldLayoutId id="2147483673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+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System Font Regular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-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71AFC-5ACC-430D-9593-05CCC517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D9A07CEB-207D-4E27-9983-6B50DAFA1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451272-AA2F-4D28-BCBD-710FAE129584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75693C8-D3B5-473D-AA2F-27A33E229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1280" y="6377304"/>
            <a:ext cx="2743200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12C38A-D241-7041-9EFC-6446870ABF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A646AF-4956-4503-9CDB-274536106114}"/>
              </a:ext>
            </a:extLst>
          </p:cNvPr>
          <p:cNvSpPr/>
          <p:nvPr/>
        </p:nvSpPr>
        <p:spPr>
          <a:xfrm>
            <a:off x="183173" y="325314"/>
            <a:ext cx="11825654" cy="5618610"/>
          </a:xfrm>
          <a:prstGeom prst="rect">
            <a:avLst/>
          </a:prstGeom>
          <a:solidFill>
            <a:srgbClr val="606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606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5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diagramColors" Target="../diagrams/colors6.xml"/><Relationship Id="rId3" Type="http://schemas.microsoft.com/office/2018/10/relationships/comments" Target="../comments/modernComment_12B_111586E8.xml"/><Relationship Id="rId7" Type="http://schemas.openxmlformats.org/officeDocument/2006/relationships/image" Target="../media/image45.svg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diagramLayout" Target="../diagrams/layout6.xml"/><Relationship Id="rId5" Type="http://schemas.openxmlformats.org/officeDocument/2006/relationships/image" Target="../media/image43.svg"/><Relationship Id="rId15" Type="http://schemas.openxmlformats.org/officeDocument/2006/relationships/image" Target="../media/image48.png"/><Relationship Id="rId10" Type="http://schemas.openxmlformats.org/officeDocument/2006/relationships/diagramData" Target="../diagrams/data6.xml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openxmlformats.org/officeDocument/2006/relationships/image" Target="../media/image64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63.sv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57888-61C1-2F71-FF4D-7937037E7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BPCI</a:t>
            </a:r>
            <a:r>
              <a:rPr lang="en-US"/>
              <a:t> Advanced Updates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DB952D-C13E-4B32-3B81-C0BCF10ED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14, 2023</a:t>
            </a:r>
          </a:p>
        </p:txBody>
      </p:sp>
    </p:spTree>
    <p:extLst>
      <p:ext uri="{BB962C8B-B14F-4D97-AF65-F5344CB8AC3E}">
        <p14:creationId xmlns:p14="http://schemas.microsoft.com/office/powerpoint/2010/main" val="252052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96E0-9B4E-6328-CB3C-32FF7F2C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What’s Included in an Episode of Care?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F6BF75-AF13-452B-4371-2E44E6A2B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278104"/>
              </p:ext>
            </p:extLst>
          </p:nvPr>
        </p:nvGraphicFramePr>
        <p:xfrm>
          <a:off x="6096000" y="1341029"/>
          <a:ext cx="5580061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085B82-BEEF-5C57-AE11-7C4F3847A901}"/>
              </a:ext>
            </a:extLst>
          </p:cNvPr>
          <p:cNvSpPr txBox="1"/>
          <p:nvPr/>
        </p:nvSpPr>
        <p:spPr>
          <a:xfrm>
            <a:off x="477520" y="1199535"/>
            <a:ext cx="5580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Bundles capture the total-cost-of-care for episodes during the initial hospitalization (or procedure for OP episodes) + 90-days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99% of claim count and claim cost are included; there are some pre-determined exclusions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Patients may receive services anywhere and all sites of care are included</a:t>
            </a:r>
          </a:p>
        </p:txBody>
      </p:sp>
    </p:spTree>
    <p:extLst>
      <p:ext uri="{BB962C8B-B14F-4D97-AF65-F5344CB8AC3E}">
        <p14:creationId xmlns:p14="http://schemas.microsoft.com/office/powerpoint/2010/main" val="357947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85CF-487C-693B-0F13-7EB4DD20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BPCI Advanced // How it Works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F6B9807-5B76-641D-9FF4-086814DF1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80" y="1140985"/>
            <a:ext cx="1945796" cy="1286530"/>
          </a:xfrm>
          <a:ln w="28575"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marL="228600" lvl="1" indent="0">
              <a:buNone/>
            </a:pPr>
            <a:r>
              <a:rPr lang="en-US" sz="1600"/>
              <a:t>Episode Initiator submits Anchor Stay (IP) or Anchor Procedure (OP) FFS claim</a:t>
            </a:r>
            <a:endParaRPr lang="en-US" sz="1600" u="sng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02A94-5DC1-2667-22DA-4A5C682AF9B5}"/>
              </a:ext>
            </a:extLst>
          </p:cNvPr>
          <p:cNvGrpSpPr/>
          <p:nvPr/>
        </p:nvGrpSpPr>
        <p:grpSpPr>
          <a:xfrm>
            <a:off x="210580" y="2699508"/>
            <a:ext cx="11503900" cy="1223670"/>
            <a:chOff x="0" y="1998149"/>
            <a:chExt cx="11503900" cy="12236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766C16-12BA-FE4A-9E24-523372C9ABC1}"/>
                </a:ext>
              </a:extLst>
            </p:cNvPr>
            <p:cNvGrpSpPr/>
            <p:nvPr/>
          </p:nvGrpSpPr>
          <p:grpSpPr>
            <a:xfrm>
              <a:off x="0" y="1998149"/>
              <a:ext cx="11502101" cy="1223670"/>
              <a:chOff x="0" y="2743055"/>
              <a:chExt cx="11502101" cy="1223670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18F4ACD0-E891-B692-CC9D-287964B4AF2A}"/>
                  </a:ext>
                </a:extLst>
              </p:cNvPr>
              <p:cNvSpPr/>
              <p:nvPr/>
            </p:nvSpPr>
            <p:spPr bwMode="gray">
              <a:xfrm>
                <a:off x="8210261" y="2743055"/>
                <a:ext cx="3291840" cy="1223670"/>
              </a:xfrm>
              <a:prstGeom prst="homePlate">
                <a:avLst/>
              </a:prstGeom>
              <a:solidFill>
                <a:schemeClr val="bg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0ECDC9FB-233F-BF5F-BD37-C40FA967E97F}"/>
                  </a:ext>
                </a:extLst>
              </p:cNvPr>
              <p:cNvSpPr/>
              <p:nvPr/>
            </p:nvSpPr>
            <p:spPr bwMode="gray">
              <a:xfrm>
                <a:off x="5560870" y="2743055"/>
                <a:ext cx="3291840" cy="1223670"/>
              </a:xfrm>
              <a:prstGeom prst="homePlate">
                <a:avLst/>
              </a:prstGeom>
              <a:solidFill>
                <a:schemeClr val="bg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C8B222D2-3CED-57E9-9723-AD501823851C}"/>
                  </a:ext>
                </a:extLst>
              </p:cNvPr>
              <p:cNvSpPr/>
              <p:nvPr/>
            </p:nvSpPr>
            <p:spPr bwMode="gray">
              <a:xfrm>
                <a:off x="2911479" y="2743055"/>
                <a:ext cx="3291840" cy="1223670"/>
              </a:xfrm>
              <a:prstGeom prst="homePlate">
                <a:avLst/>
              </a:prstGeom>
              <a:solidFill>
                <a:schemeClr val="bg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E50872F2-1563-5D5F-EFBF-19771E890B03}"/>
                  </a:ext>
                </a:extLst>
              </p:cNvPr>
              <p:cNvSpPr/>
              <p:nvPr/>
            </p:nvSpPr>
            <p:spPr bwMode="gray">
              <a:xfrm>
                <a:off x="0" y="2743055"/>
                <a:ext cx="3553928" cy="1223670"/>
              </a:xfrm>
              <a:prstGeom prst="homePlate">
                <a:avLst/>
              </a:prstGeom>
              <a:solidFill>
                <a:schemeClr val="bg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3A9AAD-11EE-1CCF-4459-A87485DC998F}"/>
                  </a:ext>
                </a:extLst>
              </p:cNvPr>
              <p:cNvSpPr txBox="1"/>
              <p:nvPr/>
            </p:nvSpPr>
            <p:spPr bwMode="gray">
              <a:xfrm>
                <a:off x="1087713" y="2964764"/>
                <a:ext cx="1371600" cy="73866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E0E2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23E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Clinical Episode Triggered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5BB07B-4655-0219-ABA8-F860D559105F}"/>
                  </a:ext>
                </a:extLst>
              </p:cNvPr>
              <p:cNvSpPr txBox="1"/>
              <p:nvPr/>
            </p:nvSpPr>
            <p:spPr bwMode="gray">
              <a:xfrm>
                <a:off x="6593064" y="2978721"/>
                <a:ext cx="1854089" cy="73866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E0E2D"/>
                  </a:buClr>
                  <a:buSzTx/>
                  <a:buFontTx/>
                  <a:buNone/>
                  <a:tabLst/>
                  <a:defRPr/>
                </a:pPr>
                <a:r>
                  <a:rPr lang="en-US" sz="1600" b="1">
                    <a:solidFill>
                      <a:srgbClr val="323E48"/>
                    </a:solidFill>
                    <a:latin typeface="Arial" panose="020B0604020202020204"/>
                  </a:rPr>
                  <a:t>Care Provided Under Standard FFS payments</a:t>
                </a: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323E4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9FD218-9ADC-3693-5491-7D2C619C914C}"/>
                  </a:ext>
                </a:extLst>
              </p:cNvPr>
              <p:cNvSpPr txBox="1"/>
              <p:nvPr/>
            </p:nvSpPr>
            <p:spPr bwMode="gray">
              <a:xfrm>
                <a:off x="3759557" y="2963228"/>
                <a:ext cx="1371600" cy="73866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E0E2D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23E4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Episode Attributed to PGP or ACH </a:t>
                </a:r>
              </a:p>
            </p:txBody>
          </p:sp>
        </p:grp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E584F7D3-9D1F-14D4-646F-02D1A0EA690F}"/>
                </a:ext>
              </a:extLst>
            </p:cNvPr>
            <p:cNvSpPr/>
            <p:nvPr/>
          </p:nvSpPr>
          <p:spPr bwMode="gray">
            <a:xfrm>
              <a:off x="10816608" y="1998149"/>
              <a:ext cx="687292" cy="1223670"/>
            </a:xfrm>
            <a:prstGeom prst="chevron">
              <a:avLst>
                <a:gd name="adj" fmla="val 88990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4636A1BC-9640-F5F2-0E10-4945AC273E5F}"/>
              </a:ext>
            </a:extLst>
          </p:cNvPr>
          <p:cNvSpPr/>
          <p:nvPr/>
        </p:nvSpPr>
        <p:spPr bwMode="gray">
          <a:xfrm>
            <a:off x="5332090" y="2696634"/>
            <a:ext cx="687292" cy="1223670"/>
          </a:xfrm>
          <a:prstGeom prst="chevron">
            <a:avLst>
              <a:gd name="adj" fmla="val 8899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F39FEEA4-05E8-EC98-048C-B78A055DEE30}"/>
              </a:ext>
            </a:extLst>
          </p:cNvPr>
          <p:cNvSpPr/>
          <p:nvPr/>
        </p:nvSpPr>
        <p:spPr bwMode="gray">
          <a:xfrm>
            <a:off x="2515804" y="2696634"/>
            <a:ext cx="687292" cy="1223670"/>
          </a:xfrm>
          <a:prstGeom prst="chevron">
            <a:avLst>
              <a:gd name="adj" fmla="val 8899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Graphic 26" descr="Medical outline">
            <a:extLst>
              <a:ext uri="{FF2B5EF4-FFF2-40B4-BE49-F238E27FC236}">
                <a16:creationId xmlns:a16="http://schemas.microsoft.com/office/drawing/2014/main" id="{7403CCF1-A7F7-8BBA-1925-0585C9988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973" y="2912396"/>
            <a:ext cx="683737" cy="683737"/>
          </a:xfrm>
          <a:prstGeom prst="rect">
            <a:avLst/>
          </a:prstGeom>
        </p:spPr>
      </p:pic>
      <p:pic>
        <p:nvPicPr>
          <p:cNvPr id="30" name="Graphic 29" descr="Transfer1 outline">
            <a:extLst>
              <a:ext uri="{FF2B5EF4-FFF2-40B4-BE49-F238E27FC236}">
                <a16:creationId xmlns:a16="http://schemas.microsoft.com/office/drawing/2014/main" id="{4B44751C-A7B9-87D7-AC03-72DF7146A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8005" y="2911364"/>
            <a:ext cx="685800" cy="685800"/>
          </a:xfrm>
          <a:prstGeom prst="rect">
            <a:avLst/>
          </a:prstGeom>
        </p:spPr>
      </p:pic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B93BF6B8-CC25-0B12-C1D1-52D8534110EC}"/>
              </a:ext>
            </a:extLst>
          </p:cNvPr>
          <p:cNvSpPr txBox="1">
            <a:spLocks/>
          </p:cNvSpPr>
          <p:nvPr/>
        </p:nvSpPr>
        <p:spPr>
          <a:xfrm>
            <a:off x="8319314" y="1136225"/>
            <a:ext cx="3291839" cy="130990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0" tIns="45720" rIns="0" bIns="4572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+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System Font Regular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-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anose="020B0604020202020204" pitchFamily="34" charset="0"/>
              <a:buNone/>
            </a:pPr>
            <a:r>
              <a:rPr lang="en-US" sz="1600"/>
              <a:t>Participant earns NPRA or owes a Repayment based on total expenditures compared to episode target price</a:t>
            </a:r>
            <a:endParaRPr lang="en-US" sz="1600" u="sng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747ECE-725B-2A5F-0DB5-A697C13B13FB}"/>
              </a:ext>
            </a:extLst>
          </p:cNvPr>
          <p:cNvCxnSpPr>
            <a:cxnSpLocks/>
          </p:cNvCxnSpPr>
          <p:nvPr/>
        </p:nvCxnSpPr>
        <p:spPr>
          <a:xfrm flipV="1">
            <a:off x="1144701" y="2440387"/>
            <a:ext cx="0" cy="333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BFD125-0AE3-458D-2918-C7F93B1432D8}"/>
              </a:ext>
            </a:extLst>
          </p:cNvPr>
          <p:cNvCxnSpPr>
            <a:cxnSpLocks/>
          </p:cNvCxnSpPr>
          <p:nvPr/>
        </p:nvCxnSpPr>
        <p:spPr>
          <a:xfrm flipV="1">
            <a:off x="10143252" y="2427845"/>
            <a:ext cx="0" cy="345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Clipboard Checked outline">
            <a:extLst>
              <a:ext uri="{FF2B5EF4-FFF2-40B4-BE49-F238E27FC236}">
                <a16:creationId xmlns:a16="http://schemas.microsoft.com/office/drawing/2014/main" id="{F187B89F-8524-B403-3838-28C396EAE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4652" y="2911364"/>
            <a:ext cx="685800" cy="685800"/>
          </a:xfrm>
          <a:prstGeom prst="rect">
            <a:avLst/>
          </a:prstGeom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0275175-938A-C4BF-8CA5-4C9E1F533FD1}"/>
              </a:ext>
            </a:extLst>
          </p:cNvPr>
          <p:cNvSpPr txBox="1">
            <a:spLocks/>
          </p:cNvSpPr>
          <p:nvPr/>
        </p:nvSpPr>
        <p:spPr>
          <a:xfrm>
            <a:off x="2303650" y="1139759"/>
            <a:ext cx="2052040" cy="12877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0" tIns="45720" rIns="0" bIns="4572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+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System Font Regular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-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Font typeface="Arial" panose="020B0604020202020204" pitchFamily="34" charset="0"/>
              <a:buNone/>
            </a:pPr>
            <a:r>
              <a:rPr lang="en-US" sz="1600" dirty="0"/>
              <a:t>Episode Attributed to participating hospital or physician practice</a:t>
            </a:r>
            <a:endParaRPr lang="en-US" sz="1600" u="sng" strike="sngStrike" dirty="0"/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05E19213-A1A1-C0C7-CA9A-5783A990E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413266"/>
              </p:ext>
            </p:extLst>
          </p:nvPr>
        </p:nvGraphicFramePr>
        <p:xfrm>
          <a:off x="210580" y="4324674"/>
          <a:ext cx="11400573" cy="164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Arrow: Chevron 2">
            <a:extLst>
              <a:ext uri="{FF2B5EF4-FFF2-40B4-BE49-F238E27FC236}">
                <a16:creationId xmlns:a16="http://schemas.microsoft.com/office/drawing/2014/main" id="{3E0B7167-B3AC-943A-1551-4D6D2D4E40EB}"/>
              </a:ext>
            </a:extLst>
          </p:cNvPr>
          <p:cNvSpPr/>
          <p:nvPr/>
        </p:nvSpPr>
        <p:spPr bwMode="gray">
          <a:xfrm>
            <a:off x="8466208" y="2692769"/>
            <a:ext cx="687292" cy="1223670"/>
          </a:xfrm>
          <a:prstGeom prst="chevron">
            <a:avLst>
              <a:gd name="adj" fmla="val 8899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78D04-9DE6-3F25-1713-2AFC41340BE6}"/>
              </a:ext>
            </a:extLst>
          </p:cNvPr>
          <p:cNvSpPr txBox="1"/>
          <p:nvPr/>
        </p:nvSpPr>
        <p:spPr bwMode="gray">
          <a:xfrm>
            <a:off x="9692919" y="3107743"/>
            <a:ext cx="1854089" cy="49244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0E2D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Reconciliation Process </a:t>
            </a:r>
          </a:p>
        </p:txBody>
      </p:sp>
      <p:pic>
        <p:nvPicPr>
          <p:cNvPr id="22" name="Graphic 21" descr="Weights Uneven outline">
            <a:extLst>
              <a:ext uri="{FF2B5EF4-FFF2-40B4-BE49-F238E27FC236}">
                <a16:creationId xmlns:a16="http://schemas.microsoft.com/office/drawing/2014/main" id="{124A2FF5-E39C-1256-54C6-8C17C9DC23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04340" y="2911364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34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D0C6-148A-45EC-902D-6EEA3B40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Methodology Changes for MY6 (2023)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3AB66-872F-C195-F760-66D0B486663D}"/>
              </a:ext>
            </a:extLst>
          </p:cNvPr>
          <p:cNvSpPr/>
          <p:nvPr/>
        </p:nvSpPr>
        <p:spPr>
          <a:xfrm>
            <a:off x="3609184" y="1058084"/>
            <a:ext cx="5992016" cy="102584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CMS Discount for medical episodes from 3% to 2%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E5296-7187-0754-4465-8518F71D1201}"/>
              </a:ext>
            </a:extLst>
          </p:cNvPr>
          <p:cNvSpPr/>
          <p:nvPr/>
        </p:nvSpPr>
        <p:spPr>
          <a:xfrm>
            <a:off x="3609183" y="2162159"/>
            <a:ext cx="5992016" cy="102584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the Peer Group Trend (PGT) Factor Adjustment cap for all episodes from 10% to 5%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9BD4E1-9DEF-03BC-FDE6-7027A7501BE4}"/>
              </a:ext>
            </a:extLst>
          </p:cNvPr>
          <p:cNvSpPr/>
          <p:nvPr/>
        </p:nvSpPr>
        <p:spPr>
          <a:xfrm>
            <a:off x="3609183" y="3266233"/>
            <a:ext cx="5992016" cy="102584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outpatient MJRUE 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AF9AFF-5E19-2E08-2C90-FFA9970CCC3B}"/>
              </a:ext>
            </a:extLst>
          </p:cNvPr>
          <p:cNvSpPr/>
          <p:nvPr/>
        </p:nvSpPr>
        <p:spPr>
          <a:xfrm>
            <a:off x="3609183" y="4370307"/>
            <a:ext cx="5992016" cy="102584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COVID episodes with Risk Adjustment for local incidence rate 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A84D16B-8E5F-F153-0173-801C58305BD1}"/>
              </a:ext>
            </a:extLst>
          </p:cNvPr>
          <p:cNvSpPr/>
          <p:nvPr/>
        </p:nvSpPr>
        <p:spPr>
          <a:xfrm>
            <a:off x="172279" y="1074691"/>
            <a:ext cx="2355574" cy="10345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4777464-22DC-9D56-C6BD-097DAB923FCD}"/>
              </a:ext>
            </a:extLst>
          </p:cNvPr>
          <p:cNvSpPr/>
          <p:nvPr/>
        </p:nvSpPr>
        <p:spPr>
          <a:xfrm>
            <a:off x="172279" y="2183378"/>
            <a:ext cx="2355574" cy="10345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786378C-694C-6616-E9DE-AAD84D26DC5D}"/>
              </a:ext>
            </a:extLst>
          </p:cNvPr>
          <p:cNvSpPr/>
          <p:nvPr/>
        </p:nvSpPr>
        <p:spPr>
          <a:xfrm>
            <a:off x="172279" y="3278255"/>
            <a:ext cx="2355574" cy="10345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CB8AE803-0636-E641-B4DB-4D9B57986B9C}"/>
              </a:ext>
            </a:extLst>
          </p:cNvPr>
          <p:cNvSpPr/>
          <p:nvPr/>
        </p:nvSpPr>
        <p:spPr>
          <a:xfrm>
            <a:off x="172279" y="4394788"/>
            <a:ext cx="2355574" cy="10345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CEB370-ABBF-5BD8-9D61-0A766DD15F4E}"/>
              </a:ext>
            </a:extLst>
          </p:cNvPr>
          <p:cNvGrpSpPr/>
          <p:nvPr/>
        </p:nvGrpSpPr>
        <p:grpSpPr>
          <a:xfrm>
            <a:off x="788947" y="1120440"/>
            <a:ext cx="914400" cy="3122550"/>
            <a:chOff x="690892" y="1309052"/>
            <a:chExt cx="914400" cy="3122550"/>
          </a:xfrm>
        </p:grpSpPr>
        <p:pic>
          <p:nvPicPr>
            <p:cNvPr id="20" name="Graphic 10" descr="Bullseye with solid fill">
              <a:extLst>
                <a:ext uri="{FF2B5EF4-FFF2-40B4-BE49-F238E27FC236}">
                  <a16:creationId xmlns:a16="http://schemas.microsoft.com/office/drawing/2014/main" id="{67E75347-113C-90BE-3C38-842F8877D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0892" y="1309052"/>
              <a:ext cx="914400" cy="914400"/>
            </a:xfrm>
            <a:prstGeom prst="rect">
              <a:avLst/>
            </a:prstGeom>
          </p:spPr>
        </p:pic>
        <p:pic>
          <p:nvPicPr>
            <p:cNvPr id="23" name="Graphic 13" descr="Hospital with solid fill">
              <a:extLst>
                <a:ext uri="{FF2B5EF4-FFF2-40B4-BE49-F238E27FC236}">
                  <a16:creationId xmlns:a16="http://schemas.microsoft.com/office/drawing/2014/main" id="{A20B820E-A51A-883B-9BAD-6B7B20E38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0892" y="3517202"/>
              <a:ext cx="914400" cy="914400"/>
            </a:xfrm>
            <a:prstGeom prst="rect">
              <a:avLst/>
            </a:prstGeom>
          </p:spPr>
        </p:pic>
      </p:grpSp>
      <p:pic>
        <p:nvPicPr>
          <p:cNvPr id="25" name="Content Placeholder 24" descr="Covid-19 with solid fill">
            <a:extLst>
              <a:ext uri="{FF2B5EF4-FFF2-40B4-BE49-F238E27FC236}">
                <a16:creationId xmlns:a16="http://schemas.microsoft.com/office/drawing/2014/main" id="{05E8976D-F804-4A1D-77A3-14872A118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947" y="4454844"/>
            <a:ext cx="914400" cy="914400"/>
          </a:xfrm>
        </p:spPr>
      </p:pic>
      <p:pic>
        <p:nvPicPr>
          <p:cNvPr id="27" name="Graphic 26" descr="Bar graph with downward trend with solid fill">
            <a:extLst>
              <a:ext uri="{FF2B5EF4-FFF2-40B4-BE49-F238E27FC236}">
                <a16:creationId xmlns:a16="http://schemas.microsoft.com/office/drawing/2014/main" id="{EE052FBA-94AF-CA95-9B47-F13C4B2EF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8947" y="2217881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94C6EC-F82F-C478-5B1C-BEDD2FB91EE4}"/>
              </a:ext>
            </a:extLst>
          </p:cNvPr>
          <p:cNvSpPr/>
          <p:nvPr/>
        </p:nvSpPr>
        <p:spPr>
          <a:xfrm>
            <a:off x="9712505" y="1058083"/>
            <a:ext cx="2271444" cy="542146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access to gains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shielding from losses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variability in target price adjustments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accuracy of payments and target price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61A6F-B6AF-5A0C-C8BD-37A4AE3CDA95}"/>
              </a:ext>
            </a:extLst>
          </p:cNvPr>
          <p:cNvSpPr/>
          <p:nvPr/>
        </p:nvSpPr>
        <p:spPr>
          <a:xfrm>
            <a:off x="9737219" y="1068859"/>
            <a:ext cx="2231136" cy="630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What does this mean for you?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F0EBBB-41D0-77C2-FEC3-7746F8C5E40D}"/>
              </a:ext>
            </a:extLst>
          </p:cNvPr>
          <p:cNvSpPr/>
          <p:nvPr/>
        </p:nvSpPr>
        <p:spPr>
          <a:xfrm>
            <a:off x="3609183" y="5453696"/>
            <a:ext cx="5992016" cy="10258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future role for new outsourced third-party conveners</a:t>
            </a: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34403072-0CEF-059A-F61A-9DED901C85E1}"/>
              </a:ext>
            </a:extLst>
          </p:cNvPr>
          <p:cNvSpPr/>
          <p:nvPr/>
        </p:nvSpPr>
        <p:spPr>
          <a:xfrm>
            <a:off x="172279" y="5478177"/>
            <a:ext cx="2355574" cy="1034512"/>
          </a:xfrm>
          <a:prstGeom prst="chevron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70AAD5-79B8-1C24-06A1-28B930AC0582}"/>
              </a:ext>
            </a:extLst>
          </p:cNvPr>
          <p:cNvGrpSpPr/>
          <p:nvPr/>
        </p:nvGrpSpPr>
        <p:grpSpPr>
          <a:xfrm>
            <a:off x="1941883" y="1058084"/>
            <a:ext cx="1555996" cy="5421459"/>
            <a:chOff x="1941883" y="1381934"/>
            <a:chExt cx="1555996" cy="5421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C5A6E9-8C47-53EE-2B79-ACF9A0B14C47}"/>
                </a:ext>
              </a:extLst>
            </p:cNvPr>
            <p:cNvSpPr/>
            <p:nvPr/>
          </p:nvSpPr>
          <p:spPr>
            <a:xfrm>
              <a:off x="1941883" y="1381934"/>
              <a:ext cx="1555996" cy="1025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CMS Discount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C5CC45-F989-5F4A-82D0-203D06C2C647}"/>
                </a:ext>
              </a:extLst>
            </p:cNvPr>
            <p:cNvSpPr/>
            <p:nvPr/>
          </p:nvSpPr>
          <p:spPr>
            <a:xfrm>
              <a:off x="1941883" y="2486009"/>
              <a:ext cx="1555996" cy="1025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Peer Group Trend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0405DA-B95A-7167-EA73-8214F3495F5E}"/>
                </a:ext>
              </a:extLst>
            </p:cNvPr>
            <p:cNvSpPr/>
            <p:nvPr/>
          </p:nvSpPr>
          <p:spPr>
            <a:xfrm>
              <a:off x="1941883" y="3590084"/>
              <a:ext cx="1555996" cy="1025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MJRUE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C940A2-7598-F188-941A-A0C62A4D410F}"/>
                </a:ext>
              </a:extLst>
            </p:cNvPr>
            <p:cNvSpPr/>
            <p:nvPr/>
          </p:nvSpPr>
          <p:spPr>
            <a:xfrm>
              <a:off x="1941883" y="4694159"/>
              <a:ext cx="1555996" cy="1025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COVID-19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1D9439-8B21-A535-003B-22FA2648AD80}"/>
                </a:ext>
              </a:extLst>
            </p:cNvPr>
            <p:cNvSpPr/>
            <p:nvPr/>
          </p:nvSpPr>
          <p:spPr>
            <a:xfrm>
              <a:off x="1941883" y="5777548"/>
              <a:ext cx="1555996" cy="102584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MY7 (2024)</a:t>
              </a:r>
            </a:p>
          </p:txBody>
        </p:sp>
      </p:grpSp>
      <p:pic>
        <p:nvPicPr>
          <p:cNvPr id="29" name="Graphic 28" descr="Badge Cross with solid fill">
            <a:extLst>
              <a:ext uri="{FF2B5EF4-FFF2-40B4-BE49-F238E27FC236}">
                <a16:creationId xmlns:a16="http://schemas.microsoft.com/office/drawing/2014/main" id="{A8A085AA-70F5-0B12-5655-26E0A688E0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88947" y="55382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3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CD2A-8414-F634-F112-261E1D4C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BPCI Advanced Timeline // Application Process for 2023</a:t>
            </a:r>
          </a:p>
        </p:txBody>
      </p:sp>
      <p:graphicFrame>
        <p:nvGraphicFramePr>
          <p:cNvPr id="4" name="Content Placeholder 3" descr="SmartArt timeline">
            <a:extLst>
              <a:ext uri="{FF2B5EF4-FFF2-40B4-BE49-F238E27FC236}">
                <a16:creationId xmlns:a16="http://schemas.microsoft.com/office/drawing/2014/main" id="{55B4E4FE-C782-380E-3340-E228C03AA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451795"/>
              </p:ext>
            </p:extLst>
          </p:nvPr>
        </p:nvGraphicFramePr>
        <p:xfrm>
          <a:off x="580768" y="894119"/>
          <a:ext cx="11009870" cy="508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C32992-D5A7-8115-3653-84E7903ACD0F}"/>
              </a:ext>
            </a:extLst>
          </p:cNvPr>
          <p:cNvSpPr txBox="1"/>
          <p:nvPr/>
        </p:nvSpPr>
        <p:spPr>
          <a:xfrm>
            <a:off x="1943100" y="6225551"/>
            <a:ext cx="6057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https://innovation.cms.gov/innovation-models/bpci-advanced/applicant-resources</a:t>
            </a:r>
          </a:p>
        </p:txBody>
      </p:sp>
    </p:spTree>
    <p:extLst>
      <p:ext uri="{BB962C8B-B14F-4D97-AF65-F5344CB8AC3E}">
        <p14:creationId xmlns:p14="http://schemas.microsoft.com/office/powerpoint/2010/main" val="365218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3F78-1E31-7046-01B5-FBCF0B9C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093D-E246-0F43-404E-511DD056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your organization have clearly defined protocols for assessing new alternative payment model opportunities?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4379C-8A6D-68CD-04E0-9A120016711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02FEAC-6495-F151-3BA4-44C08A25E6C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Yes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E6492-A5BF-E8C0-EF1B-7CFDCEA30A4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/>
              <a:t>No, not currently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AEC251-B43A-3AFF-1B7A-6382CED5EC3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/>
              <a:t>Unsure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712225-040E-C313-5877-038E111ED57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/>
              <a:t>Not applicable / Not affiliated with a hospital or physician group</a:t>
            </a:r>
          </a:p>
        </p:txBody>
      </p:sp>
    </p:spTree>
    <p:extLst>
      <p:ext uri="{BB962C8B-B14F-4D97-AF65-F5344CB8AC3E}">
        <p14:creationId xmlns:p14="http://schemas.microsoft.com/office/powerpoint/2010/main" val="133114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8268-C7EE-0AF2-D9FA-9FC5A292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308861"/>
            <a:ext cx="6464320" cy="1712636"/>
          </a:xfrm>
        </p:spPr>
        <p:txBody>
          <a:bodyPr/>
          <a:lstStyle/>
          <a:p>
            <a:r>
              <a:rPr lang="en-US" sz="4800" dirty="0"/>
              <a:t>BPCI Advanced // Benefits of Applying</a:t>
            </a:r>
          </a:p>
        </p:txBody>
      </p:sp>
    </p:spTree>
    <p:extLst>
      <p:ext uri="{BB962C8B-B14F-4D97-AF65-F5344CB8AC3E}">
        <p14:creationId xmlns:p14="http://schemas.microsoft.com/office/powerpoint/2010/main" val="114902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BE72-3362-4C7F-28C6-A773B2DD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04364C-0F05-F8BA-5E3F-9DCA2D517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851994"/>
              </p:ext>
            </p:extLst>
          </p:nvPr>
        </p:nvGraphicFramePr>
        <p:xfrm>
          <a:off x="477838" y="1252538"/>
          <a:ext cx="11236325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01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331F-6FC5-2506-0DED-7BA608D6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Perfect vs. Popular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5747CF-B7DA-F9FA-7D31-8809124E29EA}"/>
              </a:ext>
            </a:extLst>
          </p:cNvPr>
          <p:cNvCxnSpPr>
            <a:cxnSpLocks/>
          </p:cNvCxnSpPr>
          <p:nvPr/>
        </p:nvCxnSpPr>
        <p:spPr>
          <a:xfrm>
            <a:off x="2097808" y="5276384"/>
            <a:ext cx="6406376" cy="3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3427FD-829E-6CAE-B643-95270ACF51CF}"/>
              </a:ext>
            </a:extLst>
          </p:cNvPr>
          <p:cNvCxnSpPr>
            <a:cxnSpLocks/>
          </p:cNvCxnSpPr>
          <p:nvPr/>
        </p:nvCxnSpPr>
        <p:spPr>
          <a:xfrm flipV="1">
            <a:off x="2098287" y="1592106"/>
            <a:ext cx="3720" cy="3685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734DE2-ED57-4C66-96B4-9A0668FB9898}"/>
              </a:ext>
            </a:extLst>
          </p:cNvPr>
          <p:cNvSpPr txBox="1"/>
          <p:nvPr/>
        </p:nvSpPr>
        <p:spPr>
          <a:xfrm rot="-5400000">
            <a:off x="-23232" y="3294256"/>
            <a:ext cx="35330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Popularity (# of Participants)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4D3FD-281B-D3E5-7B12-24E803E6FE4F}"/>
              </a:ext>
            </a:extLst>
          </p:cNvPr>
          <p:cNvSpPr txBox="1"/>
          <p:nvPr/>
        </p:nvSpPr>
        <p:spPr>
          <a:xfrm>
            <a:off x="4242110" y="5320060"/>
            <a:ext cx="20741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Model Perfection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EFB3D-2D11-4F44-27E8-A6B848C9A61D}"/>
              </a:ext>
            </a:extLst>
          </p:cNvPr>
          <p:cNvSpPr txBox="1"/>
          <p:nvPr/>
        </p:nvSpPr>
        <p:spPr>
          <a:xfrm>
            <a:off x="6658207" y="5320060"/>
            <a:ext cx="20741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Harder for Participants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succeed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A9CAF-4278-BA24-4DD7-618526AB35D2}"/>
              </a:ext>
            </a:extLst>
          </p:cNvPr>
          <p:cNvSpPr txBox="1"/>
          <p:nvPr/>
        </p:nvSpPr>
        <p:spPr>
          <a:xfrm>
            <a:off x="1965402" y="5320060"/>
            <a:ext cx="20741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Easier for Participants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succeed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DE1C79-CE1F-0E5C-84DF-68381125AB52}"/>
              </a:ext>
            </a:extLst>
          </p:cNvPr>
          <p:cNvCxnSpPr/>
          <p:nvPr/>
        </p:nvCxnSpPr>
        <p:spPr>
          <a:xfrm>
            <a:off x="2755745" y="1742843"/>
            <a:ext cx="5263375" cy="315393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E2F700A-8A2E-8F46-0F5E-E9BF52BDFCB1}"/>
              </a:ext>
            </a:extLst>
          </p:cNvPr>
          <p:cNvSpPr/>
          <p:nvPr/>
        </p:nvSpPr>
        <p:spPr>
          <a:xfrm>
            <a:off x="3047999" y="1747023"/>
            <a:ext cx="641195" cy="641194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E1D1261-B3E5-F610-D1B0-FC59449789EB}"/>
              </a:ext>
            </a:extLst>
          </p:cNvPr>
          <p:cNvSpPr/>
          <p:nvPr/>
        </p:nvSpPr>
        <p:spPr>
          <a:xfrm>
            <a:off x="6913755" y="4070194"/>
            <a:ext cx="641195" cy="64119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1DB1ADC-88DF-5362-41CD-96F4B93AEE3F}"/>
              </a:ext>
            </a:extLst>
          </p:cNvPr>
          <p:cNvSpPr/>
          <p:nvPr/>
        </p:nvSpPr>
        <p:spPr>
          <a:xfrm>
            <a:off x="4962291" y="2917900"/>
            <a:ext cx="641195" cy="641194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13E0D-EFAC-4E3B-F5DD-9C059508EB40}"/>
              </a:ext>
            </a:extLst>
          </p:cNvPr>
          <p:cNvSpPr txBox="1"/>
          <p:nvPr/>
        </p:nvSpPr>
        <p:spPr>
          <a:xfrm>
            <a:off x="3856463" y="170056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2018-2020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Very popular, target pricing method and other policies favorable to Participants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DF15AA-728F-242C-D5C6-BE61E7B66845}"/>
              </a:ext>
            </a:extLst>
          </p:cNvPr>
          <p:cNvSpPr txBox="1"/>
          <p:nvPr/>
        </p:nvSpPr>
        <p:spPr>
          <a:xfrm>
            <a:off x="7703633" y="407019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2021-2022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Changed several policies; many Participants withdrew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7BBBE-4F83-52AF-B3E3-FA706604F643}"/>
              </a:ext>
            </a:extLst>
          </p:cNvPr>
          <p:cNvSpPr txBox="1"/>
          <p:nvPr/>
        </p:nvSpPr>
        <p:spPr>
          <a:xfrm>
            <a:off x="5742877" y="286214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2023-2025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Changed policies and targets again; seeking more Participants for 2024 entry</a:t>
            </a:r>
          </a:p>
        </p:txBody>
      </p:sp>
    </p:spTree>
    <p:extLst>
      <p:ext uri="{BB962C8B-B14F-4D97-AF65-F5344CB8AC3E}">
        <p14:creationId xmlns:p14="http://schemas.microsoft.com/office/powerpoint/2010/main" val="203544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BE72-3362-4C7F-28C6-A773B2DD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Apply For BPCI-A?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04364C-0F05-F8BA-5E3F-9DCA2D517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303826"/>
              </p:ext>
            </p:extLst>
          </p:nvPr>
        </p:nvGraphicFramePr>
        <p:xfrm>
          <a:off x="477838" y="1252538"/>
          <a:ext cx="11236325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Graphic 12" descr="Bar chart outline">
            <a:extLst>
              <a:ext uri="{FF2B5EF4-FFF2-40B4-BE49-F238E27FC236}">
                <a16:creationId xmlns:a16="http://schemas.microsoft.com/office/drawing/2014/main" id="{538E3076-4A7A-C873-BAC0-3E6FEA6F9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2507" y="3897433"/>
            <a:ext cx="640080" cy="640080"/>
          </a:xfrm>
          <a:prstGeom prst="rect">
            <a:avLst/>
          </a:prstGeom>
        </p:spPr>
      </p:pic>
      <p:pic>
        <p:nvPicPr>
          <p:cNvPr id="17" name="Graphic 16" descr="Clipboard outline">
            <a:extLst>
              <a:ext uri="{FF2B5EF4-FFF2-40B4-BE49-F238E27FC236}">
                <a16:creationId xmlns:a16="http://schemas.microsoft.com/office/drawing/2014/main" id="{04890B89-A0FC-5A0F-505E-1A4499DC5C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9914" y="1636393"/>
            <a:ext cx="640080" cy="640080"/>
          </a:xfrm>
          <a:prstGeom prst="rect">
            <a:avLst/>
          </a:prstGeom>
        </p:spPr>
      </p:pic>
      <p:pic>
        <p:nvPicPr>
          <p:cNvPr id="19" name="Graphic 18" descr="Money outline">
            <a:extLst>
              <a:ext uri="{FF2B5EF4-FFF2-40B4-BE49-F238E27FC236}">
                <a16:creationId xmlns:a16="http://schemas.microsoft.com/office/drawing/2014/main" id="{1743F9CE-5024-BFDD-ED3B-56056E834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2507" y="2766913"/>
            <a:ext cx="640080" cy="640080"/>
          </a:xfrm>
          <a:prstGeom prst="rect">
            <a:avLst/>
          </a:prstGeom>
        </p:spPr>
      </p:pic>
      <p:pic>
        <p:nvPicPr>
          <p:cNvPr id="3" name="Graphic 2" descr="First aid kit outline">
            <a:extLst>
              <a:ext uri="{FF2B5EF4-FFF2-40B4-BE49-F238E27FC236}">
                <a16:creationId xmlns:a16="http://schemas.microsoft.com/office/drawing/2014/main" id="{13C87153-AA63-0D70-52C2-F6A8A204E7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914" y="4983191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0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CE40-0A7D-AD74-574F-5AFD9F10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A656-C519-D6EC-7CDC-97039622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1" y="1964519"/>
            <a:ext cx="11236959" cy="322385"/>
          </a:xfrm>
        </p:spPr>
        <p:txBody>
          <a:bodyPr>
            <a:noAutofit/>
          </a:bodyPr>
          <a:lstStyle/>
          <a:p>
            <a:r>
              <a:rPr lang="en-US"/>
              <a:t>Which of the following would you see as benefits of applying for BPCI-A? Select all that apply.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2DC17-5C09-4F1D-47CF-2D880AD05BA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54DA6F-86D6-54A1-6EC3-9CDE7909E9C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The application is non-binding, so it can be withdrawn through late 2023.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9EA43-F67D-BC8F-EE1A-AAB10334A50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/>
              <a:t>Data provided to applicants is elusive and provides valuable insight.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510E5F-E034-89A8-499D-FFDBE2DB948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This application cycle will likely be our last chance to build bundled payment competencies before mandatory programs.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2683C9-021D-D971-A6B8-ACC3EFE3C0B4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It presents a specialist alignment opportunity to complement our CIN/ACO primary care initiatives.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CE8C12-4369-2F04-725F-7DAB8BE06E9C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None of the above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E5B753-592E-1942-7223-60FC5C15C8C6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Not applicable.</a:t>
            </a:r>
          </a:p>
        </p:txBody>
      </p:sp>
    </p:spTree>
    <p:extLst>
      <p:ext uri="{BB962C8B-B14F-4D97-AF65-F5344CB8AC3E}">
        <p14:creationId xmlns:p14="http://schemas.microsoft.com/office/powerpoint/2010/main" val="341923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0ECD-9CCA-ECAE-F864-49FC25D2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Meet the Presenters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F8DE96-CD3F-F144-1BCF-515D1FE1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FCA3E9-3F26-4E20-10A7-4C82E807CE08}"/>
              </a:ext>
            </a:extLst>
          </p:cNvPr>
          <p:cNvGrpSpPr/>
          <p:nvPr/>
        </p:nvGrpSpPr>
        <p:grpSpPr>
          <a:xfrm>
            <a:off x="490193" y="1725794"/>
            <a:ext cx="11236960" cy="1371600"/>
            <a:chOff x="477520" y="1222850"/>
            <a:chExt cx="11236960" cy="1371600"/>
          </a:xfrm>
        </p:grpSpPr>
        <p:sp>
          <p:nvSpPr>
            <p:cNvPr id="9" name="Content Placeholder 3">
              <a:extLst>
                <a:ext uri="{FF2B5EF4-FFF2-40B4-BE49-F238E27FC236}">
                  <a16:creationId xmlns:a16="http://schemas.microsoft.com/office/drawing/2014/main" id="{9B06B167-22F0-EDC2-2F04-F1884348636A}"/>
                </a:ext>
              </a:extLst>
            </p:cNvPr>
            <p:cNvSpPr txBox="1">
              <a:spLocks/>
            </p:cNvSpPr>
            <p:nvPr/>
          </p:nvSpPr>
          <p:spPr>
            <a:xfrm>
              <a:off x="7701281" y="1253331"/>
              <a:ext cx="3830319" cy="484029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+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System Font Regular"/>
                <a:buChar char="&gt;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-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dirty="0"/>
                <a:t>216.798.8593</a:t>
              </a:r>
            </a:p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dirty="0"/>
                <a:t>Michael.Wolford@forvis.com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5F7EBD-7496-429C-CA74-383A94220FC7}"/>
                </a:ext>
              </a:extLst>
            </p:cNvPr>
            <p:cNvCxnSpPr>
              <a:cxnSpLocks/>
            </p:cNvCxnSpPr>
            <p:nvPr/>
          </p:nvCxnSpPr>
          <p:spPr>
            <a:xfrm>
              <a:off x="1778001" y="1888209"/>
              <a:ext cx="9936479" cy="0"/>
            </a:xfrm>
            <a:prstGeom prst="line">
              <a:avLst/>
            </a:prstGeom>
            <a:ln w="19050">
              <a:solidFill>
                <a:srgbClr val="D42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5D7B27A-AD35-770B-AC23-8E6BF31749EE}"/>
                </a:ext>
              </a:extLst>
            </p:cNvPr>
            <p:cNvCxnSpPr>
              <a:cxnSpLocks/>
            </p:cNvCxnSpPr>
            <p:nvPr/>
          </p:nvCxnSpPr>
          <p:spPr>
            <a:xfrm>
              <a:off x="7411724" y="1253331"/>
              <a:ext cx="0" cy="4840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1C0F5D-CA65-4EBB-8309-091E78C34333}"/>
                </a:ext>
              </a:extLst>
            </p:cNvPr>
            <p:cNvSpPr/>
            <p:nvPr/>
          </p:nvSpPr>
          <p:spPr>
            <a:xfrm>
              <a:off x="477520" y="1222850"/>
              <a:ext cx="1188720" cy="1371600"/>
            </a:xfrm>
            <a:prstGeom prst="rect">
              <a:avLst/>
            </a:prstGeom>
            <a:solidFill>
              <a:srgbClr val="DF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3">
              <a:extLst>
                <a:ext uri="{FF2B5EF4-FFF2-40B4-BE49-F238E27FC236}">
                  <a16:creationId xmlns:a16="http://schemas.microsoft.com/office/drawing/2014/main" id="{107D09E1-9006-E1AE-8CFD-B67D598D125D}"/>
                </a:ext>
              </a:extLst>
            </p:cNvPr>
            <p:cNvSpPr txBox="1">
              <a:spLocks/>
            </p:cNvSpPr>
            <p:nvPr/>
          </p:nvSpPr>
          <p:spPr>
            <a:xfrm>
              <a:off x="1778001" y="1253331"/>
              <a:ext cx="3830319" cy="484029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+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System Font Regular"/>
                <a:buChar char="&gt;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-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b="1"/>
                <a:t>Michael Wolford</a:t>
              </a:r>
            </a:p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/>
                <a:t>Principal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93AF75-CECC-FC2E-D2FF-A21D31816A86}"/>
              </a:ext>
            </a:extLst>
          </p:cNvPr>
          <p:cNvGrpSpPr/>
          <p:nvPr/>
        </p:nvGrpSpPr>
        <p:grpSpPr>
          <a:xfrm>
            <a:off x="1778001" y="3885383"/>
            <a:ext cx="9936479" cy="634878"/>
            <a:chOff x="1778001" y="1253331"/>
            <a:chExt cx="9936479" cy="634878"/>
          </a:xfrm>
        </p:grpSpPr>
        <p:sp>
          <p:nvSpPr>
            <p:cNvPr id="35" name="Content Placeholder 3">
              <a:extLst>
                <a:ext uri="{FF2B5EF4-FFF2-40B4-BE49-F238E27FC236}">
                  <a16:creationId xmlns:a16="http://schemas.microsoft.com/office/drawing/2014/main" id="{3063658A-B9EB-DC82-A31A-774B7F44E8BD}"/>
                </a:ext>
              </a:extLst>
            </p:cNvPr>
            <p:cNvSpPr txBox="1">
              <a:spLocks/>
            </p:cNvSpPr>
            <p:nvPr/>
          </p:nvSpPr>
          <p:spPr>
            <a:xfrm>
              <a:off x="7701281" y="1253331"/>
              <a:ext cx="3830319" cy="4840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+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System Font Regular"/>
                <a:buChar char="&gt;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-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804.347.7535</a:t>
              </a:r>
            </a:p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dirty="0"/>
                <a:t>Walter.Coleman@forvis.com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D968C6-2298-5140-54BE-7EC3064A3B06}"/>
                </a:ext>
              </a:extLst>
            </p:cNvPr>
            <p:cNvCxnSpPr>
              <a:cxnSpLocks/>
            </p:cNvCxnSpPr>
            <p:nvPr/>
          </p:nvCxnSpPr>
          <p:spPr>
            <a:xfrm>
              <a:off x="1778001" y="1888209"/>
              <a:ext cx="9936479" cy="0"/>
            </a:xfrm>
            <a:prstGeom prst="line">
              <a:avLst/>
            </a:prstGeom>
            <a:ln w="19050">
              <a:solidFill>
                <a:srgbClr val="D42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8F58FC-BB8B-97CC-9060-46125E5CB2FA}"/>
                </a:ext>
              </a:extLst>
            </p:cNvPr>
            <p:cNvCxnSpPr>
              <a:cxnSpLocks/>
            </p:cNvCxnSpPr>
            <p:nvPr/>
          </p:nvCxnSpPr>
          <p:spPr>
            <a:xfrm>
              <a:off x="7411724" y="1253331"/>
              <a:ext cx="0" cy="4840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ontent Placeholder 3">
              <a:extLst>
                <a:ext uri="{FF2B5EF4-FFF2-40B4-BE49-F238E27FC236}">
                  <a16:creationId xmlns:a16="http://schemas.microsoft.com/office/drawing/2014/main" id="{AFD38016-5928-9175-91B1-1969399EC4C0}"/>
                </a:ext>
              </a:extLst>
            </p:cNvPr>
            <p:cNvSpPr txBox="1">
              <a:spLocks/>
            </p:cNvSpPr>
            <p:nvPr/>
          </p:nvSpPr>
          <p:spPr>
            <a:xfrm>
              <a:off x="1778001" y="1253331"/>
              <a:ext cx="3830319" cy="484029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+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System Font Regular"/>
                <a:buChar char="&gt;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-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b="1" dirty="0"/>
                <a:t>Walter Coleman</a:t>
              </a:r>
            </a:p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dirty="0"/>
                <a:t>Director</a:t>
              </a:r>
            </a:p>
          </p:txBody>
        </p:sp>
      </p:grpSp>
      <p:pic>
        <p:nvPicPr>
          <p:cNvPr id="26" name="Picture 2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B21B638D-90C3-4FCC-8DE9-FED2BE3EB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r="6622"/>
          <a:stretch/>
        </p:blipFill>
        <p:spPr>
          <a:xfrm>
            <a:off x="494922" y="1746750"/>
            <a:ext cx="1189992" cy="1371600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0BE26671-6CCD-2059-B0A1-009068712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 b="11743"/>
          <a:stretch/>
        </p:blipFill>
        <p:spPr>
          <a:xfrm>
            <a:off x="483745" y="3852912"/>
            <a:ext cx="118872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8268-C7EE-0AF2-D9FA-9FC5A292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308861"/>
            <a:ext cx="6464320" cy="1712636"/>
          </a:xfrm>
        </p:spPr>
        <p:txBody>
          <a:bodyPr/>
          <a:lstStyle/>
          <a:p>
            <a:r>
              <a:rPr lang="en-US" sz="4400" dirty="0"/>
              <a:t>How Should Organizations Prepare</a:t>
            </a:r>
          </a:p>
        </p:txBody>
      </p:sp>
    </p:spTree>
    <p:extLst>
      <p:ext uri="{BB962C8B-B14F-4D97-AF65-F5344CB8AC3E}">
        <p14:creationId xmlns:p14="http://schemas.microsoft.com/office/powerpoint/2010/main" val="3545655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6BAB-F569-6CF6-3518-74F77622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Prepare &amp; Apply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A8019-ECFC-FA91-9899-8516C93F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21" y="1212144"/>
            <a:ext cx="8304758" cy="209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9C1564-AE02-7A02-BFC2-A2D5E4FA04C6}"/>
              </a:ext>
            </a:extLst>
          </p:cNvPr>
          <p:cNvCxnSpPr/>
          <p:nvPr/>
        </p:nvCxnSpPr>
        <p:spPr>
          <a:xfrm>
            <a:off x="2540793" y="2995613"/>
            <a:ext cx="0" cy="723900"/>
          </a:xfrm>
          <a:prstGeom prst="line">
            <a:avLst/>
          </a:prstGeom>
          <a:ln w="28575">
            <a:solidFill>
              <a:srgbClr val="DE3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8A7EF8-F62D-5839-F9AE-9B7ACB11F1B4}"/>
              </a:ext>
            </a:extLst>
          </p:cNvPr>
          <p:cNvGrpSpPr/>
          <p:nvPr/>
        </p:nvGrpSpPr>
        <p:grpSpPr>
          <a:xfrm>
            <a:off x="1390650" y="3532904"/>
            <a:ext cx="9410700" cy="2324971"/>
            <a:chOff x="1628775" y="3532904"/>
            <a:chExt cx="9410700" cy="25154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AF5D0F-A5F5-3599-A23A-8CE3C027FA54}"/>
                </a:ext>
              </a:extLst>
            </p:cNvPr>
            <p:cNvSpPr/>
            <p:nvPr/>
          </p:nvSpPr>
          <p:spPr>
            <a:xfrm>
              <a:off x="1866899" y="3719513"/>
              <a:ext cx="9172576" cy="2328862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Prepare &amp; Apply</a:t>
              </a:r>
            </a:p>
            <a:p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Why: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 may be the last voluntary opportunity before mandatory episodic programs</a:t>
              </a:r>
            </a:p>
            <a:p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What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Educate key stakeholders; prepare application response and submission team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 strategy for application structure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BPCI-A application, collect data, submit before deadline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D41241C-375B-6962-75AC-0F16C39A0955}"/>
                </a:ext>
              </a:extLst>
            </p:cNvPr>
            <p:cNvSpPr/>
            <p:nvPr/>
          </p:nvSpPr>
          <p:spPr>
            <a:xfrm>
              <a:off x="1628775" y="3532904"/>
              <a:ext cx="314844" cy="314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941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6BAB-F569-6CF6-3518-74F77622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Assess &amp; Decide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A8019-ECFC-FA91-9899-8516C93F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21" y="1212144"/>
            <a:ext cx="8304758" cy="209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9C1564-AE02-7A02-BFC2-A2D5E4FA04C6}"/>
              </a:ext>
            </a:extLst>
          </p:cNvPr>
          <p:cNvCxnSpPr/>
          <p:nvPr/>
        </p:nvCxnSpPr>
        <p:spPr>
          <a:xfrm>
            <a:off x="4817267" y="2995613"/>
            <a:ext cx="0" cy="723900"/>
          </a:xfrm>
          <a:prstGeom prst="line">
            <a:avLst/>
          </a:prstGeom>
          <a:ln w="28575">
            <a:solidFill>
              <a:srgbClr val="DE3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8A7EF8-F62D-5839-F9AE-9B7ACB11F1B4}"/>
              </a:ext>
            </a:extLst>
          </p:cNvPr>
          <p:cNvGrpSpPr/>
          <p:nvPr/>
        </p:nvGrpSpPr>
        <p:grpSpPr>
          <a:xfrm>
            <a:off x="1390650" y="3532904"/>
            <a:ext cx="9410700" cy="2324971"/>
            <a:chOff x="1628775" y="3532904"/>
            <a:chExt cx="9410700" cy="25154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AF5D0F-A5F5-3599-A23A-8CE3C027FA54}"/>
                </a:ext>
              </a:extLst>
            </p:cNvPr>
            <p:cNvSpPr/>
            <p:nvPr/>
          </p:nvSpPr>
          <p:spPr>
            <a:xfrm>
              <a:off x="1866899" y="3719513"/>
              <a:ext cx="9172576" cy="2328862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Assess &amp; Decide</a:t>
              </a:r>
            </a:p>
            <a:p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Why: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Successful applicants will analyze data to make financially informed decisions</a:t>
              </a:r>
            </a:p>
            <a:p>
              <a:endPara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What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 three (3) years of historical performance against benchmarks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headwinds or tailwinds created by model methodology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 go/no-go decisions on each of eight (8) service line groupings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D41241C-375B-6962-75AC-0F16C39A0955}"/>
                </a:ext>
              </a:extLst>
            </p:cNvPr>
            <p:cNvSpPr/>
            <p:nvPr/>
          </p:nvSpPr>
          <p:spPr>
            <a:xfrm>
              <a:off x="1628775" y="3532904"/>
              <a:ext cx="314844" cy="314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60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052B-A5D6-D9BD-1381-AA025B5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A813-CFC9-AC05-4831-207A3B4B7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Would you be interested in talking with FORVIS about how BPCI-A may work for your organization?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C8FC0-8B68-F1AE-0DA2-927B234CC67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F91B8E-4481-1FC1-A272-C1036E27862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Yes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6CA5B-1830-ADF1-D176-D88E4436894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/>
              <a:t>No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072E84-630F-F87B-0FF5-3ED8A5494384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/>
              <a:t>Already having conversations with FORVIS about </a:t>
            </a:r>
            <a:r>
              <a:rPr lang="en-US" err="1"/>
              <a:t>BPCI</a:t>
            </a:r>
            <a:r>
              <a:rPr lang="en-US"/>
              <a:t>-A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6138C7-BAB4-A297-64A0-32A868A22262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/>
              <a:t>Not Applicable</a:t>
            </a:r>
          </a:p>
        </p:txBody>
      </p:sp>
    </p:spTree>
    <p:extLst>
      <p:ext uri="{BB962C8B-B14F-4D97-AF65-F5344CB8AC3E}">
        <p14:creationId xmlns:p14="http://schemas.microsoft.com/office/powerpoint/2010/main" val="36028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81EE-B6C0-4225-8A9D-810E43B0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8844-27DE-4E47-9AE9-8AD235BA6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18" y="1253331"/>
            <a:ext cx="2732026" cy="3198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Please submit your questions.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Thank you!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58652-7A13-40AE-9897-0782FED064B4}"/>
              </a:ext>
            </a:extLst>
          </p:cNvPr>
          <p:cNvGrpSpPr/>
          <p:nvPr/>
        </p:nvGrpSpPr>
        <p:grpSpPr>
          <a:xfrm>
            <a:off x="5275268" y="2057400"/>
            <a:ext cx="6447155" cy="1371600"/>
            <a:chOff x="477520" y="1222850"/>
            <a:chExt cx="11236960" cy="1371600"/>
          </a:xfrm>
        </p:grpSpPr>
        <p:sp>
          <p:nvSpPr>
            <p:cNvPr id="11" name="Content Placeholder 3">
              <a:extLst>
                <a:ext uri="{FF2B5EF4-FFF2-40B4-BE49-F238E27FC236}">
                  <a16:creationId xmlns:a16="http://schemas.microsoft.com/office/drawing/2014/main" id="{3D319132-D8E0-4B37-B336-29DAAB84D784}"/>
                </a:ext>
              </a:extLst>
            </p:cNvPr>
            <p:cNvSpPr txBox="1">
              <a:spLocks/>
            </p:cNvSpPr>
            <p:nvPr/>
          </p:nvSpPr>
          <p:spPr>
            <a:xfrm>
              <a:off x="6774244" y="1253331"/>
              <a:ext cx="4757355" cy="484029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+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System Font Regular"/>
                <a:buChar char="&gt;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-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dirty="0"/>
                <a:t>216.798.8593</a:t>
              </a:r>
            </a:p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dirty="0"/>
                <a:t>Michael.Wolford@forvis.com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24A102-C0FF-48C4-8916-647EE173285A}"/>
                </a:ext>
              </a:extLst>
            </p:cNvPr>
            <p:cNvCxnSpPr>
              <a:cxnSpLocks/>
            </p:cNvCxnSpPr>
            <p:nvPr/>
          </p:nvCxnSpPr>
          <p:spPr>
            <a:xfrm>
              <a:off x="1778001" y="1888209"/>
              <a:ext cx="9936479" cy="0"/>
            </a:xfrm>
            <a:prstGeom prst="line">
              <a:avLst/>
            </a:prstGeom>
            <a:ln w="19050">
              <a:solidFill>
                <a:srgbClr val="D42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2D25171-4F62-4141-B362-64068C4B76BE}"/>
                </a:ext>
              </a:extLst>
            </p:cNvPr>
            <p:cNvCxnSpPr>
              <a:cxnSpLocks/>
            </p:cNvCxnSpPr>
            <p:nvPr/>
          </p:nvCxnSpPr>
          <p:spPr>
            <a:xfrm>
              <a:off x="6558425" y="1253331"/>
              <a:ext cx="0" cy="4840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48DDEA-5855-42EF-B852-B606950B2629}"/>
                </a:ext>
              </a:extLst>
            </p:cNvPr>
            <p:cNvSpPr/>
            <p:nvPr/>
          </p:nvSpPr>
          <p:spPr>
            <a:xfrm>
              <a:off x="477520" y="1222850"/>
              <a:ext cx="1188720" cy="1371600"/>
            </a:xfrm>
            <a:prstGeom prst="rect">
              <a:avLst/>
            </a:prstGeom>
            <a:solidFill>
              <a:srgbClr val="DF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02D19B58-1FE3-4D97-84C0-8C4B8A29EB38}"/>
                </a:ext>
              </a:extLst>
            </p:cNvPr>
            <p:cNvSpPr txBox="1">
              <a:spLocks/>
            </p:cNvSpPr>
            <p:nvPr/>
          </p:nvSpPr>
          <p:spPr>
            <a:xfrm>
              <a:off x="1778001" y="1253331"/>
              <a:ext cx="3830319" cy="484029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+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System Font Regular"/>
                <a:buChar char="&gt;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-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b="1"/>
                <a:t>Michael Wolford</a:t>
              </a:r>
            </a:p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/>
                <a:t>Principal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F8AB79-BF51-4B7D-90B3-C40324C502A5}"/>
              </a:ext>
            </a:extLst>
          </p:cNvPr>
          <p:cNvGrpSpPr/>
          <p:nvPr/>
        </p:nvGrpSpPr>
        <p:grpSpPr>
          <a:xfrm>
            <a:off x="6013469" y="3797739"/>
            <a:ext cx="5701010" cy="634878"/>
            <a:chOff x="1778001" y="1253331"/>
            <a:chExt cx="9936479" cy="634878"/>
          </a:xfrm>
        </p:grpSpPr>
        <p:sp>
          <p:nvSpPr>
            <p:cNvPr id="24" name="Content Placeholder 3">
              <a:extLst>
                <a:ext uri="{FF2B5EF4-FFF2-40B4-BE49-F238E27FC236}">
                  <a16:creationId xmlns:a16="http://schemas.microsoft.com/office/drawing/2014/main" id="{BD57DDA0-DE5B-4A8D-9645-7C4F397E6117}"/>
                </a:ext>
              </a:extLst>
            </p:cNvPr>
            <p:cNvSpPr txBox="1">
              <a:spLocks/>
            </p:cNvSpPr>
            <p:nvPr/>
          </p:nvSpPr>
          <p:spPr>
            <a:xfrm>
              <a:off x="6774244" y="1253331"/>
              <a:ext cx="4757355" cy="484029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+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System Font Regular"/>
                <a:buChar char="&gt;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-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dirty="0"/>
                <a:t>804.347.7535</a:t>
              </a:r>
            </a:p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dirty="0"/>
                <a:t>Walter.Coleman@forvis.com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D5E7E0-9272-420C-8D59-95D491889EB9}"/>
                </a:ext>
              </a:extLst>
            </p:cNvPr>
            <p:cNvCxnSpPr>
              <a:cxnSpLocks/>
            </p:cNvCxnSpPr>
            <p:nvPr/>
          </p:nvCxnSpPr>
          <p:spPr>
            <a:xfrm>
              <a:off x="1778001" y="1888209"/>
              <a:ext cx="9936479" cy="0"/>
            </a:xfrm>
            <a:prstGeom prst="line">
              <a:avLst/>
            </a:prstGeom>
            <a:ln w="19050">
              <a:solidFill>
                <a:srgbClr val="D42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0E3808-31CF-469F-B856-41ED0E6A7361}"/>
                </a:ext>
              </a:extLst>
            </p:cNvPr>
            <p:cNvCxnSpPr>
              <a:cxnSpLocks/>
            </p:cNvCxnSpPr>
            <p:nvPr/>
          </p:nvCxnSpPr>
          <p:spPr>
            <a:xfrm>
              <a:off x="6558425" y="1253331"/>
              <a:ext cx="0" cy="4840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ontent Placeholder 3">
              <a:extLst>
                <a:ext uri="{FF2B5EF4-FFF2-40B4-BE49-F238E27FC236}">
                  <a16:creationId xmlns:a16="http://schemas.microsoft.com/office/drawing/2014/main" id="{72C755D7-6D75-4C01-BFE1-856FB962F69C}"/>
                </a:ext>
              </a:extLst>
            </p:cNvPr>
            <p:cNvSpPr txBox="1">
              <a:spLocks/>
            </p:cNvSpPr>
            <p:nvPr/>
          </p:nvSpPr>
          <p:spPr>
            <a:xfrm>
              <a:off x="1778001" y="1253331"/>
              <a:ext cx="3830319" cy="484029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+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System Font Regular"/>
                <a:buChar char="&gt;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-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b="1" dirty="0"/>
                <a:t>Walter Coleman</a:t>
              </a:r>
            </a:p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500" dirty="0"/>
                <a:t>Director</a:t>
              </a:r>
            </a:p>
          </p:txBody>
        </p:sp>
      </p:grpSp>
      <p:pic>
        <p:nvPicPr>
          <p:cNvPr id="29" name="Picture 2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C60F332B-0DAA-4E61-A49E-3B1F985F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r="6622"/>
          <a:stretch/>
        </p:blipFill>
        <p:spPr>
          <a:xfrm>
            <a:off x="4762838" y="2057400"/>
            <a:ext cx="1189992" cy="1371600"/>
          </a:xfrm>
          <a:prstGeom prst="rect">
            <a:avLst/>
          </a:prstGeom>
        </p:spPr>
      </p:pic>
      <p:pic>
        <p:nvPicPr>
          <p:cNvPr id="4" name="Picture 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3AE6778-E442-F3F9-8FA6-AFFD2AC047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 b="11743"/>
          <a:stretch/>
        </p:blipFill>
        <p:spPr>
          <a:xfrm>
            <a:off x="4770183" y="3671615"/>
            <a:ext cx="118872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0C235-4C08-3D7D-218D-519A694F5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BPCI-A Introduction &amp; Webinar Overview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The Basics of </a:t>
            </a:r>
            <a:r>
              <a:rPr lang="en-US" sz="2600" b="1" i="1" dirty="0"/>
              <a:t>BPCI-A 3.0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Benefits of Applying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How Should Organizations Prepare</a:t>
            </a:r>
          </a:p>
        </p:txBody>
      </p:sp>
    </p:spTree>
    <p:extLst>
      <p:ext uri="{BB962C8B-B14F-4D97-AF65-F5344CB8AC3E}">
        <p14:creationId xmlns:p14="http://schemas.microsoft.com/office/powerpoint/2010/main" val="179160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C420-AAF1-E7C0-805A-79E36931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3569548"/>
            <a:ext cx="11236959" cy="20219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CMMI’s next steps in its specialty strategy is to:</a:t>
            </a:r>
          </a:p>
          <a:p>
            <a:pPr marL="0" indent="0" algn="ctr">
              <a:buNone/>
            </a:pPr>
            <a:r>
              <a:rPr lang="en-US" i="1" dirty="0"/>
              <a:t>	</a:t>
            </a:r>
            <a:r>
              <a:rPr lang="en-US" b="1" i="1" dirty="0"/>
              <a:t>“Test a new mandatory acute episode payment model that improves acute care and care transitions, while supporting the goals of longitudinal, accountable care.”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621C0-6517-8E12-7675-5F706EEE816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0" i="1" dirty="0"/>
              <a:t>“A 2022 study examining fragmentation of ambulatory care for Medicare fee-for-service beneficiaries found that </a:t>
            </a:r>
            <a:r>
              <a:rPr lang="en-US" i="1" dirty="0"/>
              <a:t>four in ten </a:t>
            </a:r>
            <a:r>
              <a:rPr lang="en-US" b="0" i="1" dirty="0"/>
              <a:t>beneficiaries experience highly fragmented care, with a mean of </a:t>
            </a:r>
            <a:r>
              <a:rPr lang="en-US" i="1" dirty="0"/>
              <a:t>13 ambulatory visits across 7 practitioners in one year</a:t>
            </a:r>
            <a:r>
              <a:rPr lang="en-US" b="0" i="1" dirty="0"/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E715E-9CD3-4D96-4742-7CA07F5EA62B}"/>
              </a:ext>
            </a:extLst>
          </p:cNvPr>
          <p:cNvSpPr txBox="1"/>
          <p:nvPr/>
        </p:nvSpPr>
        <p:spPr>
          <a:xfrm>
            <a:off x="1953929" y="6258828"/>
            <a:ext cx="8441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The CMS Innovation Center’s Strategy to Support Person-centered, Value-based Specialty Care</a:t>
            </a:r>
          </a:p>
        </p:txBody>
      </p:sp>
    </p:spTree>
    <p:extLst>
      <p:ext uri="{BB962C8B-B14F-4D97-AF65-F5344CB8AC3E}">
        <p14:creationId xmlns:p14="http://schemas.microsoft.com/office/powerpoint/2010/main" val="15670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8A8E5-E17A-7E09-7C2E-4A0D9CA2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BPCI-A Introduction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822B5D8-FFFF-8510-B5AF-77BC633A1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547794"/>
              </p:ext>
            </p:extLst>
          </p:nvPr>
        </p:nvGraphicFramePr>
        <p:xfrm>
          <a:off x="477838" y="1252538"/>
          <a:ext cx="11236325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Arrow: Rotate left outline">
            <a:extLst>
              <a:ext uri="{FF2B5EF4-FFF2-40B4-BE49-F238E27FC236}">
                <a16:creationId xmlns:a16="http://schemas.microsoft.com/office/drawing/2014/main" id="{0A9E1364-AF14-84EA-50D8-DC6463EBE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900000" flipH="1">
            <a:off x="5141196" y="2896384"/>
            <a:ext cx="914400" cy="914400"/>
          </a:xfrm>
          <a:prstGeom prst="rect">
            <a:avLst/>
          </a:prstGeom>
        </p:spPr>
      </p:pic>
      <p:pic>
        <p:nvPicPr>
          <p:cNvPr id="9" name="Graphic 8" descr="Arrow: Rotate left outline">
            <a:extLst>
              <a:ext uri="{FF2B5EF4-FFF2-40B4-BE49-F238E27FC236}">
                <a16:creationId xmlns:a16="http://schemas.microsoft.com/office/drawing/2014/main" id="{7FAF55FA-F3D7-583C-B978-EC731864F7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900000" flipH="1">
            <a:off x="5141196" y="38406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3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EE5E-589C-2F9D-6214-2A6C036B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ADF59-73A9-C7F0-E873-2CC7681B9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1" y="1446735"/>
            <a:ext cx="11236959" cy="865120"/>
          </a:xfrm>
        </p:spPr>
        <p:txBody>
          <a:bodyPr>
            <a:normAutofit/>
          </a:bodyPr>
          <a:lstStyle/>
          <a:p>
            <a:r>
              <a:rPr lang="en-US" dirty="0"/>
              <a:t>Has your organization participated in BPCI-A at any point since 2018?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0D8B18-9565-325A-5E96-37A3D77F15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BB1AEB-1114-757E-F791-64AD3945D44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No, never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940740-8935-883A-D8D2-0A40397936F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/>
              <a:t>Yes, we applied but did not enroll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41FF0FA-3E9A-E538-2452-9A1EA8F6CE98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/>
              <a:t>Yes, we previously participated but don't participate anymore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605033-39C0-0F46-A26C-DF445162058F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/>
              <a:t>Yes, we are a current Participant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6C15F28-E4F4-0598-3426-DFAB10659AA6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I don't know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BD91830-99E2-9394-0D6B-68A9DCB85FCE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Not applicable / Not affiliated with a hospital or physician group</a:t>
            </a:r>
          </a:p>
        </p:txBody>
      </p:sp>
    </p:spTree>
    <p:extLst>
      <p:ext uri="{BB962C8B-B14F-4D97-AF65-F5344CB8AC3E}">
        <p14:creationId xmlns:p14="http://schemas.microsoft.com/office/powerpoint/2010/main" val="23483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96B3-23AF-E951-3B6B-0978BC9F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Basics of </a:t>
            </a:r>
            <a:r>
              <a:rPr lang="en-US" sz="4000" i="1" dirty="0"/>
              <a:t>BPCI-A 3.0</a:t>
            </a:r>
          </a:p>
        </p:txBody>
      </p:sp>
    </p:spTree>
    <p:extLst>
      <p:ext uri="{BB962C8B-B14F-4D97-AF65-F5344CB8AC3E}">
        <p14:creationId xmlns:p14="http://schemas.microsoft.com/office/powerpoint/2010/main" val="43143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3E7256-93CD-C0FE-C3C0-836B3904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What to Know About BPCI Advanced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7C7A3B8-AB14-4BCA-9450-B4B527F43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220973"/>
              </p:ext>
            </p:extLst>
          </p:nvPr>
        </p:nvGraphicFramePr>
        <p:xfrm>
          <a:off x="477838" y="1252538"/>
          <a:ext cx="11236325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19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E56-4705-6DC5-7FB6-891707C5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WHAT: Clinical Episode Options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9B04923-065F-A146-CA3C-A2AE2FDA03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838" y="1252539"/>
          <a:ext cx="11236325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93D0A24A-6E0C-AC36-281C-CBE73DDFEBF7}"/>
              </a:ext>
            </a:extLst>
          </p:cNvPr>
          <p:cNvGraphicFramePr>
            <a:graphicFrameLocks/>
          </p:cNvGraphicFramePr>
          <p:nvPr/>
        </p:nvGraphicFramePr>
        <p:xfrm>
          <a:off x="477520" y="3787332"/>
          <a:ext cx="11236325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D9641-1924-5320-D621-782B759A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141E-DDA0-4036-B0ED-AABB192FD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81947"/>
      </p:ext>
    </p:extLst>
  </p:cSld>
  <p:clrMapOvr>
    <a:masterClrMapping/>
  </p:clrMapOvr>
</p:sld>
</file>

<file path=ppt/theme/theme1.xml><?xml version="1.0" encoding="utf-8"?>
<a:theme xmlns:a="http://schemas.openxmlformats.org/drawingml/2006/main" name="FORVISTheme1">
  <a:themeElements>
    <a:clrScheme name="FORVIS Palette">
      <a:dk1>
        <a:srgbClr val="000000"/>
      </a:dk1>
      <a:lt1>
        <a:sysClr val="window" lastClr="FFFFFF"/>
      </a:lt1>
      <a:dk2>
        <a:srgbClr val="636669"/>
      </a:dk2>
      <a:lt2>
        <a:srgbClr val="E0E1DD"/>
      </a:lt2>
      <a:accent1>
        <a:srgbClr val="D52B1E"/>
      </a:accent1>
      <a:accent2>
        <a:srgbClr val="71C6C1"/>
      </a:accent2>
      <a:accent3>
        <a:srgbClr val="FFBC3D"/>
      </a:accent3>
      <a:accent4>
        <a:srgbClr val="0089C4"/>
      </a:accent4>
      <a:accent5>
        <a:srgbClr val="5E2D61"/>
      </a:accent5>
      <a:accent6>
        <a:srgbClr val="D55C19"/>
      </a:accent6>
      <a:hlink>
        <a:srgbClr val="0089C4"/>
      </a:hlink>
      <a:folHlink>
        <a:srgbClr val="5E2D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VISTheme1" id="{77F9C4C1-4DF6-4FD6-9504-2539CE8EE415}" vid="{A89E9D30-FFDF-4BD4-9516-76D9C99630DD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EE6B1796B2344AED5C792554F4F10" ma:contentTypeVersion="10" ma:contentTypeDescription="Create a new document." ma:contentTypeScope="" ma:versionID="e4a9b7c60b4feae5824f9193e9bdc93a">
  <xsd:schema xmlns:xsd="http://www.w3.org/2001/XMLSchema" xmlns:xs="http://www.w3.org/2001/XMLSchema" xmlns:p="http://schemas.microsoft.com/office/2006/metadata/properties" xmlns:ns2="12737bc8-aa67-47cd-bf14-1498d3414f64" xmlns:ns3="973c5ef6-6e20-404f-8ea3-21fb9a083589" targetNamespace="http://schemas.microsoft.com/office/2006/metadata/properties" ma:root="true" ma:fieldsID="3a8ab0ce3a3c3b283a4ae97085b1cbb2" ns2:_="" ns3:_="">
    <xsd:import namespace="12737bc8-aa67-47cd-bf14-1498d3414f64"/>
    <xsd:import namespace="973c5ef6-6e20-404f-8ea3-21fb9a0835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7bc8-aa67-47cd-bf14-1498d3414f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c5ef6-6e20-404f-8ea3-21fb9a083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A16135-E9E5-438A-B42B-895363D776AB}">
  <ds:schemaRefs>
    <ds:schemaRef ds:uri="12737bc8-aa67-47cd-bf14-1498d3414f64"/>
    <ds:schemaRef ds:uri="973c5ef6-6e20-404f-8ea3-21fb9a0835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7EEC7B-3A81-4992-8121-50BAFB5EDF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D1D00A-CDE6-4A44-8D7D-EF639C8D19A9}">
  <ds:schemaRefs>
    <ds:schemaRef ds:uri="http://schemas.microsoft.com/office/2006/documentManagement/types"/>
    <ds:schemaRef ds:uri="12737bc8-aa67-47cd-bf14-1498d3414f64"/>
    <ds:schemaRef ds:uri="973c5ef6-6e20-404f-8ea3-21fb9a083589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FORVISTheme1</Template>
  <TotalTime>21907</TotalTime>
  <Words>1368</Words>
  <Application>Microsoft Office PowerPoint</Application>
  <PresentationFormat>Widescreen</PresentationFormat>
  <Paragraphs>243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</vt:lpstr>
      <vt:lpstr>Arial Black</vt:lpstr>
      <vt:lpstr>Calibri</vt:lpstr>
      <vt:lpstr>System Font Regular</vt:lpstr>
      <vt:lpstr>Times New Roman</vt:lpstr>
      <vt:lpstr>Wingdings</vt:lpstr>
      <vt:lpstr>FORVISTheme1</vt:lpstr>
      <vt:lpstr>1_Custom Design</vt:lpstr>
      <vt:lpstr>BPCI Advanced Updates</vt:lpstr>
      <vt:lpstr>Meet the Presenters</vt:lpstr>
      <vt:lpstr>PowerPoint Presentation</vt:lpstr>
      <vt:lpstr>PowerPoint Presentation</vt:lpstr>
      <vt:lpstr>BPCI-A Introduction</vt:lpstr>
      <vt:lpstr>Polling Question</vt:lpstr>
      <vt:lpstr>The Basics of BPCI-A 3.0</vt:lpstr>
      <vt:lpstr>What to Know About BPCI Advanced</vt:lpstr>
      <vt:lpstr>WHAT: Clinical Episode Options</vt:lpstr>
      <vt:lpstr>What’s Included in an Episode of Care?</vt:lpstr>
      <vt:lpstr>BPCI Advanced // How it Works</vt:lpstr>
      <vt:lpstr>Methodology Changes for MY6 (2023)</vt:lpstr>
      <vt:lpstr>BPCI Advanced Timeline // Application Process for 2023</vt:lpstr>
      <vt:lpstr>Polling Question</vt:lpstr>
      <vt:lpstr>BPCI Advanced // Benefits of Applying</vt:lpstr>
      <vt:lpstr>Lessons Learned</vt:lpstr>
      <vt:lpstr>Perfect vs. Popular</vt:lpstr>
      <vt:lpstr>Why Apply For BPCI-A?</vt:lpstr>
      <vt:lpstr>Polling Question</vt:lpstr>
      <vt:lpstr>How Should Organizations Prepare</vt:lpstr>
      <vt:lpstr>Prepare &amp; Apply</vt:lpstr>
      <vt:lpstr>Assess &amp; Decide</vt:lpstr>
      <vt:lpstr>Polling Question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Oncology Model Webinar</dc:title>
  <dc:creator>Cato, Ethan</dc:creator>
  <cp:lastModifiedBy>McLary, Mason</cp:lastModifiedBy>
  <cp:revision>5</cp:revision>
  <dcterms:created xsi:type="dcterms:W3CDTF">2022-06-28T18:31:06Z</dcterms:created>
  <dcterms:modified xsi:type="dcterms:W3CDTF">2023-03-15T13:46:52Z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0x010100581EE6B1796B2344AED5C792554F4F10</vt:lpwstr>
  </property>
  <property fmtid="{D5CDD505-2E9C-101B-9397-08002B2CF9AE}" pid="3" name="_ExtendedDescription">
    <vt:lpwstr/>
  </property>
</Properties>
</file>